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4"/>
  </p:notesMasterIdLst>
  <p:sldIdLst>
    <p:sldId id="260" r:id="rId5"/>
    <p:sldId id="257" r:id="rId6"/>
    <p:sldId id="262" r:id="rId7"/>
    <p:sldId id="387" r:id="rId8"/>
    <p:sldId id="390" r:id="rId9"/>
    <p:sldId id="409" r:id="rId10"/>
    <p:sldId id="410" r:id="rId11"/>
    <p:sldId id="276" r:id="rId12"/>
    <p:sldId id="295" r:id="rId13"/>
    <p:sldId id="379" r:id="rId14"/>
    <p:sldId id="394" r:id="rId15"/>
    <p:sldId id="434" r:id="rId16"/>
    <p:sldId id="435" r:id="rId17"/>
    <p:sldId id="383" r:id="rId18"/>
    <p:sldId id="350" r:id="rId19"/>
    <p:sldId id="349" r:id="rId20"/>
    <p:sldId id="432" r:id="rId21"/>
    <p:sldId id="426" r:id="rId22"/>
    <p:sldId id="425" r:id="rId23"/>
    <p:sldId id="433" r:id="rId24"/>
    <p:sldId id="346" r:id="rId25"/>
    <p:sldId id="436" r:id="rId26"/>
    <p:sldId id="408" r:id="rId27"/>
    <p:sldId id="416" r:id="rId28"/>
    <p:sldId id="427" r:id="rId29"/>
    <p:sldId id="428" r:id="rId30"/>
    <p:sldId id="430" r:id="rId31"/>
    <p:sldId id="429" r:id="rId32"/>
    <p:sldId id="299" r:id="rId33"/>
    <p:sldId id="380" r:id="rId34"/>
    <p:sldId id="437" r:id="rId35"/>
    <p:sldId id="419" r:id="rId36"/>
    <p:sldId id="423" r:id="rId37"/>
    <p:sldId id="424" r:id="rId38"/>
    <p:sldId id="431" r:id="rId39"/>
    <p:sldId id="420" r:id="rId40"/>
    <p:sldId id="421" r:id="rId41"/>
    <p:sldId id="422" r:id="rId42"/>
    <p:sldId id="374" r:id="rId43"/>
  </p:sldIdLst>
  <p:sldSz cx="9144000" cy="6858000" type="screen4x3"/>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9900"/>
    <a:srgbClr val="006699"/>
    <a:srgbClr val="292929"/>
    <a:srgbClr val="B8BBDC"/>
    <a:srgbClr val="6589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63108A-752D-4897-AD53-49A32D9C6B1E}" v="194" dt="2022-03-07T15:16:27.533"/>
    <p1510:client id="{C5EDDB96-EE1D-49B5-8686-164D83E1F22D}" v="165" dt="2022-03-07T16:32:44.88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9" autoAdjust="0"/>
    <p:restoredTop sz="94660"/>
  </p:normalViewPr>
  <p:slideViewPr>
    <p:cSldViewPr snapToGrid="0">
      <p:cViewPr varScale="1">
        <p:scale>
          <a:sx n="115" d="100"/>
          <a:sy n="115" d="100"/>
        </p:scale>
        <p:origin x="67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VIERE Sophie" userId="S::s.riviere@carrieres-sur-seine.fr::121fc527-de28-4f8d-bfa9-5fef42af3c1e" providerId="AD" clId="Web-{4163108A-752D-4897-AD53-49A32D9C6B1E}"/>
    <pc:docChg chg="modSld">
      <pc:chgData name="RIVIERE Sophie" userId="S::s.riviere@carrieres-sur-seine.fr::121fc527-de28-4f8d-bfa9-5fef42af3c1e" providerId="AD" clId="Web-{4163108A-752D-4897-AD53-49A32D9C6B1E}" dt="2022-03-07T15:16:27.533" v="160" actId="1076"/>
      <pc:docMkLst>
        <pc:docMk/>
      </pc:docMkLst>
      <pc:sldChg chg="modSp">
        <pc:chgData name="RIVIERE Sophie" userId="S::s.riviere@carrieres-sur-seine.fr::121fc527-de28-4f8d-bfa9-5fef42af3c1e" providerId="AD" clId="Web-{4163108A-752D-4897-AD53-49A32D9C6B1E}" dt="2022-03-07T14:43:59.581" v="5" actId="20577"/>
        <pc:sldMkLst>
          <pc:docMk/>
          <pc:sldMk cId="0" sldId="260"/>
        </pc:sldMkLst>
        <pc:spChg chg="mod">
          <ac:chgData name="RIVIERE Sophie" userId="S::s.riviere@carrieres-sur-seine.fr::121fc527-de28-4f8d-bfa9-5fef42af3c1e" providerId="AD" clId="Web-{4163108A-752D-4897-AD53-49A32D9C6B1E}" dt="2022-03-07T14:43:59.581" v="5" actId="20577"/>
          <ac:spMkLst>
            <pc:docMk/>
            <pc:sldMk cId="0" sldId="260"/>
            <ac:spMk id="127" creationId="{00000000-0000-0000-0000-000000000000}"/>
          </ac:spMkLst>
        </pc:spChg>
      </pc:sldChg>
      <pc:sldChg chg="modSp">
        <pc:chgData name="RIVIERE Sophie" userId="S::s.riviere@carrieres-sur-seine.fr::121fc527-de28-4f8d-bfa9-5fef42af3c1e" providerId="AD" clId="Web-{4163108A-752D-4897-AD53-49A32D9C6B1E}" dt="2022-03-07T14:46:12.240" v="25" actId="14100"/>
        <pc:sldMkLst>
          <pc:docMk/>
          <pc:sldMk cId="0" sldId="295"/>
        </pc:sldMkLst>
        <pc:spChg chg="mod">
          <ac:chgData name="RIVIERE Sophie" userId="S::s.riviere@carrieres-sur-seine.fr::121fc527-de28-4f8d-bfa9-5fef42af3c1e" providerId="AD" clId="Web-{4163108A-752D-4897-AD53-49A32D9C6B1E}" dt="2022-03-07T14:45:12.239" v="15" actId="1076"/>
          <ac:spMkLst>
            <pc:docMk/>
            <pc:sldMk cId="0" sldId="295"/>
            <ac:spMk id="13" creationId="{E13A2D1B-1EA4-408B-85AF-C5853C058301}"/>
          </ac:spMkLst>
        </pc:spChg>
        <pc:picChg chg="mod modCrop">
          <ac:chgData name="RIVIERE Sophie" userId="S::s.riviere@carrieres-sur-seine.fr::121fc527-de28-4f8d-bfa9-5fef42af3c1e" providerId="AD" clId="Web-{4163108A-752D-4897-AD53-49A32D9C6B1E}" dt="2022-03-07T14:46:12.240" v="25" actId="14100"/>
          <ac:picMkLst>
            <pc:docMk/>
            <pc:sldMk cId="0" sldId="295"/>
            <ac:picMk id="9" creationId="{00000000-0000-0000-0000-000000000000}"/>
          </ac:picMkLst>
        </pc:picChg>
        <pc:picChg chg="mod modCrop">
          <ac:chgData name="RIVIERE Sophie" userId="S::s.riviere@carrieres-sur-seine.fr::121fc527-de28-4f8d-bfa9-5fef42af3c1e" providerId="AD" clId="Web-{4163108A-752D-4897-AD53-49A32D9C6B1E}" dt="2022-03-07T14:45:54.303" v="21" actId="14100"/>
          <ac:picMkLst>
            <pc:docMk/>
            <pc:sldMk cId="0" sldId="295"/>
            <ac:picMk id="20" creationId="{00000000-0000-0000-0000-000000000000}"/>
          </ac:picMkLst>
        </pc:picChg>
      </pc:sldChg>
      <pc:sldChg chg="modSp">
        <pc:chgData name="RIVIERE Sophie" userId="S::s.riviere@carrieres-sur-seine.fr::121fc527-de28-4f8d-bfa9-5fef42af3c1e" providerId="AD" clId="Web-{4163108A-752D-4897-AD53-49A32D9C6B1E}" dt="2022-03-07T15:11:51.558" v="155" actId="1076"/>
        <pc:sldMkLst>
          <pc:docMk/>
          <pc:sldMk cId="3634227072" sldId="346"/>
        </pc:sldMkLst>
        <pc:spChg chg="mod">
          <ac:chgData name="RIVIERE Sophie" userId="S::s.riviere@carrieres-sur-seine.fr::121fc527-de28-4f8d-bfa9-5fef42af3c1e" providerId="AD" clId="Web-{4163108A-752D-4897-AD53-49A32D9C6B1E}" dt="2022-03-07T15:11:10.041" v="147" actId="1076"/>
          <ac:spMkLst>
            <pc:docMk/>
            <pc:sldMk cId="3634227072" sldId="346"/>
            <ac:spMk id="5" creationId="{21A6B0D9-37E4-46EA-8892-1FFC16E67CA7}"/>
          </ac:spMkLst>
        </pc:spChg>
        <pc:spChg chg="mod">
          <ac:chgData name="RIVIERE Sophie" userId="S::s.riviere@carrieres-sur-seine.fr::121fc527-de28-4f8d-bfa9-5fef42af3c1e" providerId="AD" clId="Web-{4163108A-752D-4897-AD53-49A32D9C6B1E}" dt="2022-03-07T15:11:51.558" v="155" actId="1076"/>
          <ac:spMkLst>
            <pc:docMk/>
            <pc:sldMk cId="3634227072" sldId="346"/>
            <ac:spMk id="11" creationId="{894EEE1C-850C-4447-A997-E0C39308B8CE}"/>
          </ac:spMkLst>
        </pc:spChg>
        <pc:spChg chg="mod">
          <ac:chgData name="RIVIERE Sophie" userId="S::s.riviere@carrieres-sur-seine.fr::121fc527-de28-4f8d-bfa9-5fef42af3c1e" providerId="AD" clId="Web-{4163108A-752D-4897-AD53-49A32D9C6B1E}" dt="2022-03-07T15:11:31.651" v="153" actId="1076"/>
          <ac:spMkLst>
            <pc:docMk/>
            <pc:sldMk cId="3634227072" sldId="346"/>
            <ac:spMk id="24" creationId="{DFD6CD8D-921C-46A6-9C75-6ABB16A2AF52}"/>
          </ac:spMkLst>
        </pc:spChg>
        <pc:spChg chg="mod">
          <ac:chgData name="RIVIERE Sophie" userId="S::s.riviere@carrieres-sur-seine.fr::121fc527-de28-4f8d-bfa9-5fef42af3c1e" providerId="AD" clId="Web-{4163108A-752D-4897-AD53-49A32D9C6B1E}" dt="2022-03-07T15:11:35.682" v="154" actId="1076"/>
          <ac:spMkLst>
            <pc:docMk/>
            <pc:sldMk cId="3634227072" sldId="346"/>
            <ac:spMk id="26" creationId="{DFD6CD8D-921C-46A6-9C75-6ABB16A2AF52}"/>
          </ac:spMkLst>
        </pc:spChg>
        <pc:picChg chg="mod modCrop">
          <ac:chgData name="RIVIERE Sophie" userId="S::s.riviere@carrieres-sur-seine.fr::121fc527-de28-4f8d-bfa9-5fef42af3c1e" providerId="AD" clId="Web-{4163108A-752D-4897-AD53-49A32D9C6B1E}" dt="2022-03-07T15:11:05.697" v="146" actId="1076"/>
          <ac:picMkLst>
            <pc:docMk/>
            <pc:sldMk cId="3634227072" sldId="346"/>
            <ac:picMk id="6" creationId="{00000000-0000-0000-0000-000000000000}"/>
          </ac:picMkLst>
        </pc:picChg>
      </pc:sldChg>
      <pc:sldChg chg="modSp">
        <pc:chgData name="RIVIERE Sophie" userId="S::s.riviere@carrieres-sur-seine.fr::121fc527-de28-4f8d-bfa9-5fef42af3c1e" providerId="AD" clId="Web-{4163108A-752D-4897-AD53-49A32D9C6B1E}" dt="2022-03-07T15:05:43.315" v="102" actId="20577"/>
        <pc:sldMkLst>
          <pc:docMk/>
          <pc:sldMk cId="3321225121" sldId="349"/>
        </pc:sldMkLst>
        <pc:spChg chg="mod">
          <ac:chgData name="RIVIERE Sophie" userId="S::s.riviere@carrieres-sur-seine.fr::121fc527-de28-4f8d-bfa9-5fef42af3c1e" providerId="AD" clId="Web-{4163108A-752D-4897-AD53-49A32D9C6B1E}" dt="2022-03-07T15:05:43.315" v="102" actId="20577"/>
          <ac:spMkLst>
            <pc:docMk/>
            <pc:sldMk cId="3321225121" sldId="349"/>
            <ac:spMk id="16" creationId="{B5353EDB-9847-47D9-85CF-0303045B6DBC}"/>
          </ac:spMkLst>
        </pc:spChg>
        <pc:spChg chg="mod">
          <ac:chgData name="RIVIERE Sophie" userId="S::s.riviere@carrieres-sur-seine.fr::121fc527-de28-4f8d-bfa9-5fef42af3c1e" providerId="AD" clId="Web-{4163108A-752D-4897-AD53-49A32D9C6B1E}" dt="2022-03-07T15:04:32.844" v="97" actId="1076"/>
          <ac:spMkLst>
            <pc:docMk/>
            <pc:sldMk cId="3321225121" sldId="349"/>
            <ac:spMk id="18" creationId="{00000000-0000-0000-0000-000000000000}"/>
          </ac:spMkLst>
        </pc:spChg>
        <pc:spChg chg="mod">
          <ac:chgData name="RIVIERE Sophie" userId="S::s.riviere@carrieres-sur-seine.fr::121fc527-de28-4f8d-bfa9-5fef42af3c1e" providerId="AD" clId="Web-{4163108A-752D-4897-AD53-49A32D9C6B1E}" dt="2022-03-07T14:58:27.258" v="78" actId="1076"/>
          <ac:spMkLst>
            <pc:docMk/>
            <pc:sldMk cId="3321225121" sldId="349"/>
            <ac:spMk id="29" creationId="{79749B09-1AA5-4492-A04C-044E46E6FA79}"/>
          </ac:spMkLst>
        </pc:spChg>
        <pc:picChg chg="mod">
          <ac:chgData name="RIVIERE Sophie" userId="S::s.riviere@carrieres-sur-seine.fr::121fc527-de28-4f8d-bfa9-5fef42af3c1e" providerId="AD" clId="Web-{4163108A-752D-4897-AD53-49A32D9C6B1E}" dt="2022-03-07T15:03:34.530" v="90" actId="1076"/>
          <ac:picMkLst>
            <pc:docMk/>
            <pc:sldMk cId="3321225121" sldId="349"/>
            <ac:picMk id="3" creationId="{00000000-0000-0000-0000-000000000000}"/>
          </ac:picMkLst>
        </pc:picChg>
        <pc:picChg chg="mod">
          <ac:chgData name="RIVIERE Sophie" userId="S::s.riviere@carrieres-sur-seine.fr::121fc527-de28-4f8d-bfa9-5fef42af3c1e" providerId="AD" clId="Web-{4163108A-752D-4897-AD53-49A32D9C6B1E}" dt="2022-03-07T14:58:27.242" v="77" actId="1076"/>
          <ac:picMkLst>
            <pc:docMk/>
            <pc:sldMk cId="3321225121" sldId="349"/>
            <ac:picMk id="19" creationId="{00000000-0000-0000-0000-000000000000}"/>
          </ac:picMkLst>
        </pc:picChg>
        <pc:picChg chg="mod">
          <ac:chgData name="RIVIERE Sophie" userId="S::s.riviere@carrieres-sur-seine.fr::121fc527-de28-4f8d-bfa9-5fef42af3c1e" providerId="AD" clId="Web-{4163108A-752D-4897-AD53-49A32D9C6B1E}" dt="2022-03-07T15:03:34.452" v="89" actId="1076"/>
          <ac:picMkLst>
            <pc:docMk/>
            <pc:sldMk cId="3321225121" sldId="349"/>
            <ac:picMk id="21" creationId="{00000000-0000-0000-0000-000000000000}"/>
          </ac:picMkLst>
        </pc:picChg>
      </pc:sldChg>
      <pc:sldChg chg="modSp">
        <pc:chgData name="RIVIERE Sophie" userId="S::s.riviere@carrieres-sur-seine.fr::121fc527-de28-4f8d-bfa9-5fef42af3c1e" providerId="AD" clId="Web-{4163108A-752D-4897-AD53-49A32D9C6B1E}" dt="2022-03-07T14:53:57.236" v="73" actId="1076"/>
        <pc:sldMkLst>
          <pc:docMk/>
          <pc:sldMk cId="2802453699" sldId="350"/>
        </pc:sldMkLst>
        <pc:spChg chg="mod">
          <ac:chgData name="RIVIERE Sophie" userId="S::s.riviere@carrieres-sur-seine.fr::121fc527-de28-4f8d-bfa9-5fef42af3c1e" providerId="AD" clId="Web-{4163108A-752D-4897-AD53-49A32D9C6B1E}" dt="2022-03-07T14:53:57.236" v="73" actId="1076"/>
          <ac:spMkLst>
            <pc:docMk/>
            <pc:sldMk cId="2802453699" sldId="350"/>
            <ac:spMk id="14" creationId="{B5353EDB-9847-47D9-85CF-0303045B6DBC}"/>
          </ac:spMkLst>
        </pc:spChg>
        <pc:spChg chg="mod">
          <ac:chgData name="RIVIERE Sophie" userId="S::s.riviere@carrieres-sur-seine.fr::121fc527-de28-4f8d-bfa9-5fef42af3c1e" providerId="AD" clId="Web-{4163108A-752D-4897-AD53-49A32D9C6B1E}" dt="2022-03-07T14:53:37.954" v="72" actId="1076"/>
          <ac:spMkLst>
            <pc:docMk/>
            <pc:sldMk cId="2802453699" sldId="350"/>
            <ac:spMk id="20" creationId="{00000000-0000-0000-0000-000000000000}"/>
          </ac:spMkLst>
        </pc:spChg>
        <pc:picChg chg="mod modCrop">
          <ac:chgData name="RIVIERE Sophie" userId="S::s.riviere@carrieres-sur-seine.fr::121fc527-de28-4f8d-bfa9-5fef42af3c1e" providerId="AD" clId="Web-{4163108A-752D-4897-AD53-49A32D9C6B1E}" dt="2022-03-07T14:53:33.673" v="71" actId="14100"/>
          <ac:picMkLst>
            <pc:docMk/>
            <pc:sldMk cId="2802453699" sldId="350"/>
            <ac:picMk id="3" creationId="{00000000-0000-0000-0000-000000000000}"/>
          </ac:picMkLst>
        </pc:picChg>
      </pc:sldChg>
      <pc:sldChg chg="modSp">
        <pc:chgData name="RIVIERE Sophie" userId="S::s.riviere@carrieres-sur-seine.fr::121fc527-de28-4f8d-bfa9-5fef42af3c1e" providerId="AD" clId="Web-{4163108A-752D-4897-AD53-49A32D9C6B1E}" dt="2022-03-07T14:46:26.850" v="26" actId="1076"/>
        <pc:sldMkLst>
          <pc:docMk/>
          <pc:sldMk cId="498893922" sldId="379"/>
        </pc:sldMkLst>
        <pc:spChg chg="mod">
          <ac:chgData name="RIVIERE Sophie" userId="S::s.riviere@carrieres-sur-seine.fr::121fc527-de28-4f8d-bfa9-5fef42af3c1e" providerId="AD" clId="Web-{4163108A-752D-4897-AD53-49A32D9C6B1E}" dt="2022-03-07T14:46:26.850" v="26" actId="1076"/>
          <ac:spMkLst>
            <pc:docMk/>
            <pc:sldMk cId="498893922" sldId="379"/>
            <ac:spMk id="13" creationId="{D707C22A-7D28-4BC3-A259-16B8BC8B1AD2}"/>
          </ac:spMkLst>
        </pc:spChg>
      </pc:sldChg>
      <pc:sldChg chg="modSp">
        <pc:chgData name="RIVIERE Sophie" userId="S::s.riviere@carrieres-sur-seine.fr::121fc527-de28-4f8d-bfa9-5fef42af3c1e" providerId="AD" clId="Web-{4163108A-752D-4897-AD53-49A32D9C6B1E}" dt="2022-03-07T14:52:46.141" v="67" actId="1076"/>
        <pc:sldMkLst>
          <pc:docMk/>
          <pc:sldMk cId="2185732946" sldId="383"/>
        </pc:sldMkLst>
        <pc:spChg chg="mod">
          <ac:chgData name="RIVIERE Sophie" userId="S::s.riviere@carrieres-sur-seine.fr::121fc527-de28-4f8d-bfa9-5fef42af3c1e" providerId="AD" clId="Web-{4163108A-752D-4897-AD53-49A32D9C6B1E}" dt="2022-03-07T14:52:46.141" v="67" actId="1076"/>
          <ac:spMkLst>
            <pc:docMk/>
            <pc:sldMk cId="2185732946" sldId="383"/>
            <ac:spMk id="29" creationId="{79749B09-1AA5-4492-A04C-044E46E6FA79}"/>
          </ac:spMkLst>
        </pc:spChg>
        <pc:picChg chg="mod modCrop">
          <ac:chgData name="RIVIERE Sophie" userId="S::s.riviere@carrieres-sur-seine.fr::121fc527-de28-4f8d-bfa9-5fef42af3c1e" providerId="AD" clId="Web-{4163108A-752D-4897-AD53-49A32D9C6B1E}" dt="2022-03-07T14:52:39.296" v="65" actId="1076"/>
          <ac:picMkLst>
            <pc:docMk/>
            <pc:sldMk cId="2185732946" sldId="383"/>
            <ac:picMk id="3" creationId="{00000000-0000-0000-0000-000000000000}"/>
          </ac:picMkLst>
        </pc:picChg>
        <pc:picChg chg="mod">
          <ac:chgData name="RIVIERE Sophie" userId="S::s.riviere@carrieres-sur-seine.fr::121fc527-de28-4f8d-bfa9-5fef42af3c1e" providerId="AD" clId="Web-{4163108A-752D-4897-AD53-49A32D9C6B1E}" dt="2022-03-07T14:52:46.109" v="66" actId="1076"/>
          <ac:picMkLst>
            <pc:docMk/>
            <pc:sldMk cId="2185732946" sldId="383"/>
            <ac:picMk id="19" creationId="{00000000-0000-0000-0000-000000000000}"/>
          </ac:picMkLst>
        </pc:picChg>
      </pc:sldChg>
      <pc:sldChg chg="modSp">
        <pc:chgData name="RIVIERE Sophie" userId="S::s.riviere@carrieres-sur-seine.fr::121fc527-de28-4f8d-bfa9-5fef42af3c1e" providerId="AD" clId="Web-{4163108A-752D-4897-AD53-49A32D9C6B1E}" dt="2022-03-07T14:51:39.826" v="60" actId="1076"/>
        <pc:sldMkLst>
          <pc:docMk/>
          <pc:sldMk cId="1151361057" sldId="394"/>
        </pc:sldMkLst>
        <pc:spChg chg="mod">
          <ac:chgData name="RIVIERE Sophie" userId="S::s.riviere@carrieres-sur-seine.fr::121fc527-de28-4f8d-bfa9-5fef42af3c1e" providerId="AD" clId="Web-{4163108A-752D-4897-AD53-49A32D9C6B1E}" dt="2022-03-07T14:46:35.100" v="27" actId="1076"/>
          <ac:spMkLst>
            <pc:docMk/>
            <pc:sldMk cId="1151361057" sldId="394"/>
            <ac:spMk id="13" creationId="{D707C22A-7D28-4BC3-A259-16B8BC8B1AD2}"/>
          </ac:spMkLst>
        </pc:spChg>
        <pc:picChg chg="mod">
          <ac:chgData name="RIVIERE Sophie" userId="S::s.riviere@carrieres-sur-seine.fr::121fc527-de28-4f8d-bfa9-5fef42af3c1e" providerId="AD" clId="Web-{4163108A-752D-4897-AD53-49A32D9C6B1E}" dt="2022-03-07T14:51:39.826" v="60" actId="1076"/>
          <ac:picMkLst>
            <pc:docMk/>
            <pc:sldMk cId="1151361057" sldId="394"/>
            <ac:picMk id="8" creationId="{00000000-0000-0000-0000-000000000000}"/>
          </ac:picMkLst>
        </pc:picChg>
        <pc:picChg chg="mod modCrop">
          <ac:chgData name="RIVIERE Sophie" userId="S::s.riviere@carrieres-sur-seine.fr::121fc527-de28-4f8d-bfa9-5fef42af3c1e" providerId="AD" clId="Web-{4163108A-752D-4897-AD53-49A32D9C6B1E}" dt="2022-03-07T14:50:51.716" v="54"/>
          <ac:picMkLst>
            <pc:docMk/>
            <pc:sldMk cId="1151361057" sldId="394"/>
            <ac:picMk id="10" creationId="{00000000-0000-0000-0000-000000000000}"/>
          </ac:picMkLst>
        </pc:picChg>
        <pc:picChg chg="mod ord modCrop">
          <ac:chgData name="RIVIERE Sophie" userId="S::s.riviere@carrieres-sur-seine.fr::121fc527-de28-4f8d-bfa9-5fef42af3c1e" providerId="AD" clId="Web-{4163108A-752D-4897-AD53-49A32D9C6B1E}" dt="2022-03-07T14:51:31.201" v="58" actId="1076"/>
          <ac:picMkLst>
            <pc:docMk/>
            <pc:sldMk cId="1151361057" sldId="394"/>
            <ac:picMk id="14" creationId="{00000000-0000-0000-0000-000000000000}"/>
          </ac:picMkLst>
        </pc:picChg>
      </pc:sldChg>
      <pc:sldChg chg="modSp">
        <pc:chgData name="RIVIERE Sophie" userId="S::s.riviere@carrieres-sur-seine.fr::121fc527-de28-4f8d-bfa9-5fef42af3c1e" providerId="AD" clId="Web-{4163108A-752D-4897-AD53-49A32D9C6B1E}" dt="2022-03-07T14:44:44.270" v="10" actId="20577"/>
        <pc:sldMkLst>
          <pc:docMk/>
          <pc:sldMk cId="3052485894" sldId="409"/>
        </pc:sldMkLst>
        <pc:spChg chg="mod">
          <ac:chgData name="RIVIERE Sophie" userId="S::s.riviere@carrieres-sur-seine.fr::121fc527-de28-4f8d-bfa9-5fef42af3c1e" providerId="AD" clId="Web-{4163108A-752D-4897-AD53-49A32D9C6B1E}" dt="2022-03-07T14:44:44.270" v="10" actId="20577"/>
          <ac:spMkLst>
            <pc:docMk/>
            <pc:sldMk cId="3052485894" sldId="409"/>
            <ac:spMk id="13" creationId="{00000000-0000-0000-0000-000000000000}"/>
          </ac:spMkLst>
        </pc:spChg>
      </pc:sldChg>
      <pc:sldChg chg="modSp">
        <pc:chgData name="RIVIERE Sophie" userId="S::s.riviere@carrieres-sur-seine.fr::121fc527-de28-4f8d-bfa9-5fef42af3c1e" providerId="AD" clId="Web-{4163108A-752D-4897-AD53-49A32D9C6B1E}" dt="2022-03-07T14:44:56.832" v="13" actId="20577"/>
        <pc:sldMkLst>
          <pc:docMk/>
          <pc:sldMk cId="896910073" sldId="410"/>
        </pc:sldMkLst>
        <pc:spChg chg="mod">
          <ac:chgData name="RIVIERE Sophie" userId="S::s.riviere@carrieres-sur-seine.fr::121fc527-de28-4f8d-bfa9-5fef42af3c1e" providerId="AD" clId="Web-{4163108A-752D-4897-AD53-49A32D9C6B1E}" dt="2022-03-07T14:44:56.832" v="13" actId="20577"/>
          <ac:spMkLst>
            <pc:docMk/>
            <pc:sldMk cId="896910073" sldId="410"/>
            <ac:spMk id="32" creationId="{00000000-0000-0000-0000-000000000000}"/>
          </ac:spMkLst>
        </pc:spChg>
      </pc:sldChg>
      <pc:sldChg chg="modSp">
        <pc:chgData name="RIVIERE Sophie" userId="S::s.riviere@carrieres-sur-seine.fr::121fc527-de28-4f8d-bfa9-5fef42af3c1e" providerId="AD" clId="Web-{4163108A-752D-4897-AD53-49A32D9C6B1E}" dt="2022-03-07T15:16:14.470" v="159" actId="1076"/>
        <pc:sldMkLst>
          <pc:docMk/>
          <pc:sldMk cId="1771142524" sldId="416"/>
        </pc:sldMkLst>
        <pc:picChg chg="mod">
          <ac:chgData name="RIVIERE Sophie" userId="S::s.riviere@carrieres-sur-seine.fr::121fc527-de28-4f8d-bfa9-5fef42af3c1e" providerId="AD" clId="Web-{4163108A-752D-4897-AD53-49A32D9C6B1E}" dt="2022-03-07T15:16:14.470" v="159" actId="1076"/>
          <ac:picMkLst>
            <pc:docMk/>
            <pc:sldMk cId="1771142524" sldId="416"/>
            <ac:picMk id="2" creationId="{00000000-0000-0000-0000-000000000000}"/>
          </ac:picMkLst>
        </pc:picChg>
      </pc:sldChg>
      <pc:sldChg chg="addSp modSp">
        <pc:chgData name="RIVIERE Sophie" userId="S::s.riviere@carrieres-sur-seine.fr::121fc527-de28-4f8d-bfa9-5fef42af3c1e" providerId="AD" clId="Web-{4163108A-752D-4897-AD53-49A32D9C6B1E}" dt="2022-03-07T15:08:57.647" v="137" actId="14100"/>
        <pc:sldMkLst>
          <pc:docMk/>
          <pc:sldMk cId="585614024" sldId="425"/>
        </pc:sldMkLst>
        <pc:spChg chg="mod">
          <ac:chgData name="RIVIERE Sophie" userId="S::s.riviere@carrieres-sur-seine.fr::121fc527-de28-4f8d-bfa9-5fef42af3c1e" providerId="AD" clId="Web-{4163108A-752D-4897-AD53-49A32D9C6B1E}" dt="2022-03-07T15:08:57.647" v="137" actId="14100"/>
          <ac:spMkLst>
            <pc:docMk/>
            <pc:sldMk cId="585614024" sldId="425"/>
            <ac:spMk id="12" creationId="{00000000-0000-0000-0000-000000000000}"/>
          </ac:spMkLst>
        </pc:spChg>
        <pc:spChg chg="mod">
          <ac:chgData name="RIVIERE Sophie" userId="S::s.riviere@carrieres-sur-seine.fr::121fc527-de28-4f8d-bfa9-5fef42af3c1e" providerId="AD" clId="Web-{4163108A-752D-4897-AD53-49A32D9C6B1E}" dt="2022-03-07T15:08:06.818" v="123" actId="1076"/>
          <ac:spMkLst>
            <pc:docMk/>
            <pc:sldMk cId="585614024" sldId="425"/>
            <ac:spMk id="29" creationId="{79749B09-1AA5-4492-A04C-044E46E6FA79}"/>
          </ac:spMkLst>
        </pc:spChg>
        <pc:grpChg chg="add mod">
          <ac:chgData name="RIVIERE Sophie" userId="S::s.riviere@carrieres-sur-seine.fr::121fc527-de28-4f8d-bfa9-5fef42af3c1e" providerId="AD" clId="Web-{4163108A-752D-4897-AD53-49A32D9C6B1E}" dt="2022-03-07T15:08:50.069" v="135" actId="1076"/>
          <ac:grpSpMkLst>
            <pc:docMk/>
            <pc:sldMk cId="585614024" sldId="425"/>
            <ac:grpSpMk id="5" creationId="{D3625435-296E-4B6C-9AAA-F0715127EF8C}"/>
          </ac:grpSpMkLst>
        </pc:grpChg>
        <pc:picChg chg="mod">
          <ac:chgData name="RIVIERE Sophie" userId="S::s.riviere@carrieres-sur-seine.fr::121fc527-de28-4f8d-bfa9-5fef42af3c1e" providerId="AD" clId="Web-{4163108A-752D-4897-AD53-49A32D9C6B1E}" dt="2022-03-07T15:08:45.584" v="134" actId="1076"/>
          <ac:picMkLst>
            <pc:docMk/>
            <pc:sldMk cId="585614024" sldId="425"/>
            <ac:picMk id="3" creationId="{00000000-0000-0000-0000-000000000000}"/>
          </ac:picMkLst>
        </pc:picChg>
        <pc:picChg chg="mod">
          <ac:chgData name="RIVIERE Sophie" userId="S::s.riviere@carrieres-sur-seine.fr::121fc527-de28-4f8d-bfa9-5fef42af3c1e" providerId="AD" clId="Web-{4163108A-752D-4897-AD53-49A32D9C6B1E}" dt="2022-03-07T15:08:42.025" v="133" actId="14100"/>
          <ac:picMkLst>
            <pc:docMk/>
            <pc:sldMk cId="585614024" sldId="425"/>
            <ac:picMk id="6" creationId="{00000000-0000-0000-0000-000000000000}"/>
          </ac:picMkLst>
        </pc:picChg>
      </pc:sldChg>
      <pc:sldChg chg="addSp modSp">
        <pc:chgData name="RIVIERE Sophie" userId="S::s.riviere@carrieres-sur-seine.fr::121fc527-de28-4f8d-bfa9-5fef42af3c1e" providerId="AD" clId="Web-{4163108A-752D-4897-AD53-49A32D9C6B1E}" dt="2022-03-07T15:10:04.571" v="140" actId="20577"/>
        <pc:sldMkLst>
          <pc:docMk/>
          <pc:sldMk cId="1698975161" sldId="426"/>
        </pc:sldMkLst>
        <pc:spChg chg="mod">
          <ac:chgData name="RIVIERE Sophie" userId="S::s.riviere@carrieres-sur-seine.fr::121fc527-de28-4f8d-bfa9-5fef42af3c1e" providerId="AD" clId="Web-{4163108A-752D-4897-AD53-49A32D9C6B1E}" dt="2022-03-07T15:10:04.571" v="140" actId="20577"/>
          <ac:spMkLst>
            <pc:docMk/>
            <pc:sldMk cId="1698975161" sldId="426"/>
            <ac:spMk id="12" creationId="{00000000-0000-0000-0000-000000000000}"/>
          </ac:spMkLst>
        </pc:spChg>
        <pc:spChg chg="mod">
          <ac:chgData name="RIVIERE Sophie" userId="S::s.riviere@carrieres-sur-seine.fr::121fc527-de28-4f8d-bfa9-5fef42af3c1e" providerId="AD" clId="Web-{4163108A-752D-4897-AD53-49A32D9C6B1E}" dt="2022-03-07T15:07:32.895" v="119" actId="14100"/>
          <ac:spMkLst>
            <pc:docMk/>
            <pc:sldMk cId="1698975161" sldId="426"/>
            <ac:spMk id="16" creationId="{B5353EDB-9847-47D9-85CF-0303045B6DBC}"/>
          </ac:spMkLst>
        </pc:spChg>
        <pc:spChg chg="mod">
          <ac:chgData name="RIVIERE Sophie" userId="S::s.riviere@carrieres-sur-seine.fr::121fc527-de28-4f8d-bfa9-5fef42af3c1e" providerId="AD" clId="Web-{4163108A-752D-4897-AD53-49A32D9C6B1E}" dt="2022-03-07T15:06:26.409" v="105" actId="20577"/>
          <ac:spMkLst>
            <pc:docMk/>
            <pc:sldMk cId="1698975161" sldId="426"/>
            <ac:spMk id="29" creationId="{79749B09-1AA5-4492-A04C-044E46E6FA79}"/>
          </ac:spMkLst>
        </pc:spChg>
        <pc:grpChg chg="add mod">
          <ac:chgData name="RIVIERE Sophie" userId="S::s.riviere@carrieres-sur-seine.fr::121fc527-de28-4f8d-bfa9-5fef42af3c1e" providerId="AD" clId="Web-{4163108A-752D-4897-AD53-49A32D9C6B1E}" dt="2022-03-07T15:07:41.677" v="120" actId="1076"/>
          <ac:grpSpMkLst>
            <pc:docMk/>
            <pc:sldMk cId="1698975161" sldId="426"/>
            <ac:grpSpMk id="5" creationId="{6AAF6FE9-21B3-47F7-8C67-C351D9A8D8DF}"/>
          </ac:grpSpMkLst>
        </pc:grpChg>
        <pc:picChg chg="mod">
          <ac:chgData name="RIVIERE Sophie" userId="S::s.riviere@carrieres-sur-seine.fr::121fc527-de28-4f8d-bfa9-5fef42af3c1e" providerId="AD" clId="Web-{4163108A-752D-4897-AD53-49A32D9C6B1E}" dt="2022-03-07T15:07:00.177" v="111" actId="1076"/>
          <ac:picMkLst>
            <pc:docMk/>
            <pc:sldMk cId="1698975161" sldId="426"/>
            <ac:picMk id="3" creationId="{00000000-0000-0000-0000-000000000000}"/>
          </ac:picMkLst>
        </pc:picChg>
      </pc:sldChg>
      <pc:sldChg chg="modSp">
        <pc:chgData name="RIVIERE Sophie" userId="S::s.riviere@carrieres-sur-seine.fr::121fc527-de28-4f8d-bfa9-5fef42af3c1e" providerId="AD" clId="Web-{4163108A-752D-4897-AD53-49A32D9C6B1E}" dt="2022-03-07T15:16:27.533" v="160" actId="1076"/>
        <pc:sldMkLst>
          <pc:docMk/>
          <pc:sldMk cId="1572019976" sldId="427"/>
        </pc:sldMkLst>
        <pc:picChg chg="mod">
          <ac:chgData name="RIVIERE Sophie" userId="S::s.riviere@carrieres-sur-seine.fr::121fc527-de28-4f8d-bfa9-5fef42af3c1e" providerId="AD" clId="Web-{4163108A-752D-4897-AD53-49A32D9C6B1E}" dt="2022-03-07T15:16:27.533" v="160" actId="1076"/>
          <ac:picMkLst>
            <pc:docMk/>
            <pc:sldMk cId="1572019976" sldId="427"/>
            <ac:picMk id="2" creationId="{00000000-0000-0000-0000-000000000000}"/>
          </ac:picMkLst>
        </pc:picChg>
      </pc:sldChg>
      <pc:sldChg chg="modSp">
        <pc:chgData name="RIVIERE Sophie" userId="S::s.riviere@carrieres-sur-seine.fr::121fc527-de28-4f8d-bfa9-5fef42af3c1e" providerId="AD" clId="Web-{4163108A-752D-4897-AD53-49A32D9C6B1E}" dt="2022-03-07T15:05:35.783" v="101" actId="20577"/>
        <pc:sldMkLst>
          <pc:docMk/>
          <pc:sldMk cId="95382672" sldId="432"/>
        </pc:sldMkLst>
        <pc:spChg chg="mod">
          <ac:chgData name="RIVIERE Sophie" userId="S::s.riviere@carrieres-sur-seine.fr::121fc527-de28-4f8d-bfa9-5fef42af3c1e" providerId="AD" clId="Web-{4163108A-752D-4897-AD53-49A32D9C6B1E}" dt="2022-03-07T15:05:35.783" v="101" actId="20577"/>
          <ac:spMkLst>
            <pc:docMk/>
            <pc:sldMk cId="95382672" sldId="432"/>
            <ac:spMk id="16" creationId="{B5353EDB-9847-47D9-85CF-0303045B6DBC}"/>
          </ac:spMkLst>
        </pc:spChg>
        <pc:picChg chg="mod">
          <ac:chgData name="RIVIERE Sophie" userId="S::s.riviere@carrieres-sur-seine.fr::121fc527-de28-4f8d-bfa9-5fef42af3c1e" providerId="AD" clId="Web-{4163108A-752D-4897-AD53-49A32D9C6B1E}" dt="2022-03-07T15:05:15.814" v="98" actId="1076"/>
          <ac:picMkLst>
            <pc:docMk/>
            <pc:sldMk cId="95382672" sldId="432"/>
            <ac:picMk id="7" creationId="{00000000-0000-0000-0000-000000000000}"/>
          </ac:picMkLst>
        </pc:picChg>
        <pc:picChg chg="mod">
          <ac:chgData name="RIVIERE Sophie" userId="S::s.riviere@carrieres-sur-seine.fr::121fc527-de28-4f8d-bfa9-5fef42af3c1e" providerId="AD" clId="Web-{4163108A-752D-4897-AD53-49A32D9C6B1E}" dt="2022-03-07T15:05:21.595" v="99" actId="14100"/>
          <ac:picMkLst>
            <pc:docMk/>
            <pc:sldMk cId="95382672" sldId="432"/>
            <ac:picMk id="12" creationId="{00000000-0000-0000-0000-000000000000}"/>
          </ac:picMkLst>
        </pc:picChg>
      </pc:sldChg>
    </pc:docChg>
  </pc:docChgLst>
  <pc:docChgLst>
    <pc:chgData name="RIVIERE Sophie" userId="S::s.riviere@carrieres-sur-seine.fr::121fc527-de28-4f8d-bfa9-5fef42af3c1e" providerId="AD" clId="Web-{C5EDDB96-EE1D-49B5-8686-164D83E1F22D}"/>
    <pc:docChg chg="modSld">
      <pc:chgData name="RIVIERE Sophie" userId="S::s.riviere@carrieres-sur-seine.fr::121fc527-de28-4f8d-bfa9-5fef42af3c1e" providerId="AD" clId="Web-{C5EDDB96-EE1D-49B5-8686-164D83E1F22D}" dt="2022-03-07T16:32:44.887" v="136"/>
      <pc:docMkLst>
        <pc:docMk/>
      </pc:docMkLst>
      <pc:sldChg chg="modSp">
        <pc:chgData name="RIVIERE Sophie" userId="S::s.riviere@carrieres-sur-seine.fr::121fc527-de28-4f8d-bfa9-5fef42af3c1e" providerId="AD" clId="Web-{C5EDDB96-EE1D-49B5-8686-164D83E1F22D}" dt="2022-03-07T15:26:17.940" v="1" actId="1076"/>
        <pc:sldMkLst>
          <pc:docMk/>
          <pc:sldMk cId="0" sldId="260"/>
        </pc:sldMkLst>
        <pc:spChg chg="mod">
          <ac:chgData name="RIVIERE Sophie" userId="S::s.riviere@carrieres-sur-seine.fr::121fc527-de28-4f8d-bfa9-5fef42af3c1e" providerId="AD" clId="Web-{C5EDDB96-EE1D-49B5-8686-164D83E1F22D}" dt="2022-03-07T15:26:17.940" v="1" actId="1076"/>
          <ac:spMkLst>
            <pc:docMk/>
            <pc:sldMk cId="0" sldId="260"/>
            <ac:spMk id="128" creationId="{00000000-0000-0000-0000-000000000000}"/>
          </ac:spMkLst>
        </pc:spChg>
        <pc:picChg chg="ord">
          <ac:chgData name="RIVIERE Sophie" userId="S::s.riviere@carrieres-sur-seine.fr::121fc527-de28-4f8d-bfa9-5fef42af3c1e" providerId="AD" clId="Web-{C5EDDB96-EE1D-49B5-8686-164D83E1F22D}" dt="2022-03-07T15:26:11.659" v="0"/>
          <ac:picMkLst>
            <pc:docMk/>
            <pc:sldMk cId="0" sldId="260"/>
            <ac:picMk id="7" creationId="{00000000-0000-0000-0000-000000000000}"/>
          </ac:picMkLst>
        </pc:picChg>
      </pc:sldChg>
      <pc:sldChg chg="modSp">
        <pc:chgData name="RIVIERE Sophie" userId="S::s.riviere@carrieres-sur-seine.fr::121fc527-de28-4f8d-bfa9-5fef42af3c1e" providerId="AD" clId="Web-{C5EDDB96-EE1D-49B5-8686-164D83E1F22D}" dt="2022-03-07T16:01:08.771" v="26" actId="20577"/>
        <pc:sldMkLst>
          <pc:docMk/>
          <pc:sldMk cId="0" sldId="299"/>
        </pc:sldMkLst>
        <pc:spChg chg="mod">
          <ac:chgData name="RIVIERE Sophie" userId="S::s.riviere@carrieres-sur-seine.fr::121fc527-de28-4f8d-bfa9-5fef42af3c1e" providerId="AD" clId="Web-{C5EDDB96-EE1D-49B5-8686-164D83E1F22D}" dt="2022-03-07T16:00:31.019" v="18" actId="1076"/>
          <ac:spMkLst>
            <pc:docMk/>
            <pc:sldMk cId="0" sldId="299"/>
            <ac:spMk id="13" creationId="{4858A5B9-8CC8-49B9-B5CA-94234542A271}"/>
          </ac:spMkLst>
        </pc:spChg>
        <pc:spChg chg="mod">
          <ac:chgData name="RIVIERE Sophie" userId="S::s.riviere@carrieres-sur-seine.fr::121fc527-de28-4f8d-bfa9-5fef42af3c1e" providerId="AD" clId="Web-{C5EDDB96-EE1D-49B5-8686-164D83E1F22D}" dt="2022-03-07T16:01:08.771" v="26" actId="20577"/>
          <ac:spMkLst>
            <pc:docMk/>
            <pc:sldMk cId="0" sldId="299"/>
            <ac:spMk id="19" creationId="{507AEB80-0613-483D-A90D-C98D6E7F893D}"/>
          </ac:spMkLst>
        </pc:spChg>
        <pc:picChg chg="mod modCrop">
          <ac:chgData name="RIVIERE Sophie" userId="S::s.riviere@carrieres-sur-seine.fr::121fc527-de28-4f8d-bfa9-5fef42af3c1e" providerId="AD" clId="Web-{C5EDDB96-EE1D-49B5-8686-164D83E1F22D}" dt="2022-03-07T16:00:58.880" v="23"/>
          <ac:picMkLst>
            <pc:docMk/>
            <pc:sldMk cId="0" sldId="299"/>
            <ac:picMk id="2" creationId="{00000000-0000-0000-0000-000000000000}"/>
          </ac:picMkLst>
        </pc:picChg>
        <pc:picChg chg="mod modCrop">
          <ac:chgData name="RIVIERE Sophie" userId="S::s.riviere@carrieres-sur-seine.fr::121fc527-de28-4f8d-bfa9-5fef42af3c1e" providerId="AD" clId="Web-{C5EDDB96-EE1D-49B5-8686-164D83E1F22D}" dt="2022-03-07T16:00:48.692" v="21" actId="1076"/>
          <ac:picMkLst>
            <pc:docMk/>
            <pc:sldMk cId="0" sldId="299"/>
            <ac:picMk id="4" creationId="{00000000-0000-0000-0000-000000000000}"/>
          </ac:picMkLst>
        </pc:picChg>
        <pc:picChg chg="mod">
          <ac:chgData name="RIVIERE Sophie" userId="S::s.riviere@carrieres-sur-seine.fr::121fc527-de28-4f8d-bfa9-5fef42af3c1e" providerId="AD" clId="Web-{C5EDDB96-EE1D-49B5-8686-164D83E1F22D}" dt="2022-03-07T16:00:31.004" v="17" actId="1076"/>
          <ac:picMkLst>
            <pc:docMk/>
            <pc:sldMk cId="0" sldId="299"/>
            <ac:picMk id="18" creationId="{00000000-0000-0000-0000-000000000000}"/>
          </ac:picMkLst>
        </pc:picChg>
      </pc:sldChg>
      <pc:sldChg chg="modSp">
        <pc:chgData name="RIVIERE Sophie" userId="S::s.riviere@carrieres-sur-seine.fr::121fc527-de28-4f8d-bfa9-5fef42af3c1e" providerId="AD" clId="Web-{C5EDDB96-EE1D-49B5-8686-164D83E1F22D}" dt="2022-03-07T16:04:20.189" v="28" actId="1076"/>
        <pc:sldMkLst>
          <pc:docMk/>
          <pc:sldMk cId="870301125" sldId="380"/>
        </pc:sldMkLst>
        <pc:picChg chg="mod">
          <ac:chgData name="RIVIERE Sophie" userId="S::s.riviere@carrieres-sur-seine.fr::121fc527-de28-4f8d-bfa9-5fef42af3c1e" providerId="AD" clId="Web-{C5EDDB96-EE1D-49B5-8686-164D83E1F22D}" dt="2022-03-07T16:04:20.189" v="28" actId="1076"/>
          <ac:picMkLst>
            <pc:docMk/>
            <pc:sldMk cId="870301125" sldId="380"/>
            <ac:picMk id="22" creationId="{00000000-0000-0000-0000-000000000000}"/>
          </ac:picMkLst>
        </pc:picChg>
      </pc:sldChg>
      <pc:sldChg chg="modSp">
        <pc:chgData name="RIVIERE Sophie" userId="S::s.riviere@carrieres-sur-seine.fr::121fc527-de28-4f8d-bfa9-5fef42af3c1e" providerId="AD" clId="Web-{C5EDDB96-EE1D-49B5-8686-164D83E1F22D}" dt="2022-03-07T16:13:41.239" v="116" actId="20577"/>
        <pc:sldMkLst>
          <pc:docMk/>
          <pc:sldMk cId="2247790673" sldId="421"/>
        </pc:sldMkLst>
        <pc:spChg chg="mod">
          <ac:chgData name="RIVIERE Sophie" userId="S::s.riviere@carrieres-sur-seine.fr::121fc527-de28-4f8d-bfa9-5fef42af3c1e" providerId="AD" clId="Web-{C5EDDB96-EE1D-49B5-8686-164D83E1F22D}" dt="2022-03-07T16:13:41.239" v="116" actId="20577"/>
          <ac:spMkLst>
            <pc:docMk/>
            <pc:sldMk cId="2247790673" sldId="421"/>
            <ac:spMk id="377" creationId="{00000000-0000-0000-0000-000000000000}"/>
          </ac:spMkLst>
        </pc:spChg>
        <pc:picChg chg="mod">
          <ac:chgData name="RIVIERE Sophie" userId="S::s.riviere@carrieres-sur-seine.fr::121fc527-de28-4f8d-bfa9-5fef42af3c1e" providerId="AD" clId="Web-{C5EDDB96-EE1D-49B5-8686-164D83E1F22D}" dt="2022-03-07T16:06:04.305" v="41" actId="1076"/>
          <ac:picMkLst>
            <pc:docMk/>
            <pc:sldMk cId="2247790673" sldId="421"/>
            <ac:picMk id="2" creationId="{00000000-0000-0000-0000-000000000000}"/>
          </ac:picMkLst>
        </pc:picChg>
        <pc:picChg chg="mod">
          <ac:chgData name="RIVIERE Sophie" userId="S::s.riviere@carrieres-sur-seine.fr::121fc527-de28-4f8d-bfa9-5fef42af3c1e" providerId="AD" clId="Web-{C5EDDB96-EE1D-49B5-8686-164D83E1F22D}" dt="2022-03-07T16:06:14.946" v="43" actId="1076"/>
          <ac:picMkLst>
            <pc:docMk/>
            <pc:sldMk cId="2247790673" sldId="421"/>
            <ac:picMk id="3" creationId="{00000000-0000-0000-0000-000000000000}"/>
          </ac:picMkLst>
        </pc:picChg>
        <pc:picChg chg="mod">
          <ac:chgData name="RIVIERE Sophie" userId="S::s.riviere@carrieres-sur-seine.fr::121fc527-de28-4f8d-bfa9-5fef42af3c1e" providerId="AD" clId="Web-{C5EDDB96-EE1D-49B5-8686-164D83E1F22D}" dt="2022-03-07T16:06:02.555" v="40" actId="1076"/>
          <ac:picMkLst>
            <pc:docMk/>
            <pc:sldMk cId="2247790673" sldId="421"/>
            <ac:picMk id="7" creationId="{00000000-0000-0000-0000-000000000000}"/>
          </ac:picMkLst>
        </pc:picChg>
        <pc:picChg chg="mod">
          <ac:chgData name="RIVIERE Sophie" userId="S::s.riviere@carrieres-sur-seine.fr::121fc527-de28-4f8d-bfa9-5fef42af3c1e" providerId="AD" clId="Web-{C5EDDB96-EE1D-49B5-8686-164D83E1F22D}" dt="2022-03-07T16:06:08.790" v="42" actId="1076"/>
          <ac:picMkLst>
            <pc:docMk/>
            <pc:sldMk cId="2247790673" sldId="421"/>
            <ac:picMk id="8" creationId="{00000000-0000-0000-0000-000000000000}"/>
          </ac:picMkLst>
        </pc:picChg>
      </pc:sldChg>
      <pc:sldChg chg="modSp">
        <pc:chgData name="RIVIERE Sophie" userId="S::s.riviere@carrieres-sur-seine.fr::121fc527-de28-4f8d-bfa9-5fef42af3c1e" providerId="AD" clId="Web-{C5EDDB96-EE1D-49B5-8686-164D83E1F22D}" dt="2022-03-07T16:12:19.078" v="115" actId="20577"/>
        <pc:sldMkLst>
          <pc:docMk/>
          <pc:sldMk cId="3425062551" sldId="422"/>
        </pc:sldMkLst>
        <pc:spChg chg="mod">
          <ac:chgData name="RIVIERE Sophie" userId="S::s.riviere@carrieres-sur-seine.fr::121fc527-de28-4f8d-bfa9-5fef42af3c1e" providerId="AD" clId="Web-{C5EDDB96-EE1D-49B5-8686-164D83E1F22D}" dt="2022-03-07T16:11:44.420" v="108" actId="1076"/>
          <ac:spMkLst>
            <pc:docMk/>
            <pc:sldMk cId="3425062551" sldId="422"/>
            <ac:spMk id="7" creationId="{A2D708B7-7406-47F1-9F20-B27163E4EDD3}"/>
          </ac:spMkLst>
        </pc:spChg>
        <pc:spChg chg="mod">
          <ac:chgData name="RIVIERE Sophie" userId="S::s.riviere@carrieres-sur-seine.fr::121fc527-de28-4f8d-bfa9-5fef42af3c1e" providerId="AD" clId="Web-{C5EDDB96-EE1D-49B5-8686-164D83E1F22D}" dt="2022-03-07T16:12:19.078" v="115" actId="20577"/>
          <ac:spMkLst>
            <pc:docMk/>
            <pc:sldMk cId="3425062551" sldId="422"/>
            <ac:spMk id="12" creationId="{377DA952-A01A-464F-8092-C2DA213E9E0E}"/>
          </ac:spMkLst>
        </pc:spChg>
        <pc:picChg chg="mod modCrop">
          <ac:chgData name="RIVIERE Sophie" userId="S::s.riviere@carrieres-sur-seine.fr::121fc527-de28-4f8d-bfa9-5fef42af3c1e" providerId="AD" clId="Web-{C5EDDB96-EE1D-49B5-8686-164D83E1F22D}" dt="2022-03-07T16:09:36.568" v="81" actId="1076"/>
          <ac:picMkLst>
            <pc:docMk/>
            <pc:sldMk cId="3425062551" sldId="422"/>
            <ac:picMk id="2" creationId="{00000000-0000-0000-0000-000000000000}"/>
          </ac:picMkLst>
        </pc:picChg>
        <pc:picChg chg="mod modCrop">
          <ac:chgData name="RIVIERE Sophie" userId="S::s.riviere@carrieres-sur-seine.fr::121fc527-de28-4f8d-bfa9-5fef42af3c1e" providerId="AD" clId="Web-{C5EDDB96-EE1D-49B5-8686-164D83E1F22D}" dt="2022-03-07T16:11:35.154" v="106" actId="1076"/>
          <ac:picMkLst>
            <pc:docMk/>
            <pc:sldMk cId="3425062551" sldId="422"/>
            <ac:picMk id="3" creationId="{00000000-0000-0000-0000-000000000000}"/>
          </ac:picMkLst>
        </pc:picChg>
        <pc:picChg chg="mod">
          <ac:chgData name="RIVIERE Sophie" userId="S::s.riviere@carrieres-sur-seine.fr::121fc527-de28-4f8d-bfa9-5fef42af3c1e" providerId="AD" clId="Web-{C5EDDB96-EE1D-49B5-8686-164D83E1F22D}" dt="2022-03-07T16:11:59.499" v="109" actId="1076"/>
          <ac:picMkLst>
            <pc:docMk/>
            <pc:sldMk cId="3425062551" sldId="422"/>
            <ac:picMk id="4" creationId="{00000000-0000-0000-0000-000000000000}"/>
          </ac:picMkLst>
        </pc:picChg>
        <pc:picChg chg="mod">
          <ac:chgData name="RIVIERE Sophie" userId="S::s.riviere@carrieres-sur-seine.fr::121fc527-de28-4f8d-bfa9-5fef42af3c1e" providerId="AD" clId="Web-{C5EDDB96-EE1D-49B5-8686-164D83E1F22D}" dt="2022-03-07T16:12:12.015" v="111" actId="1076"/>
          <ac:picMkLst>
            <pc:docMk/>
            <pc:sldMk cId="3425062551" sldId="422"/>
            <ac:picMk id="6" creationId="{00000000-0000-0000-0000-000000000000}"/>
          </ac:picMkLst>
        </pc:picChg>
      </pc:sldChg>
      <pc:sldChg chg="modSp">
        <pc:chgData name="RIVIERE Sophie" userId="S::s.riviere@carrieres-sur-seine.fr::121fc527-de28-4f8d-bfa9-5fef42af3c1e" providerId="AD" clId="Web-{C5EDDB96-EE1D-49B5-8686-164D83E1F22D}" dt="2022-03-07T16:14:31.680" v="122" actId="20577"/>
        <pc:sldMkLst>
          <pc:docMk/>
          <pc:sldMk cId="627395169" sldId="423"/>
        </pc:sldMkLst>
        <pc:spChg chg="mod">
          <ac:chgData name="RIVIERE Sophie" userId="S::s.riviere@carrieres-sur-seine.fr::121fc527-de28-4f8d-bfa9-5fef42af3c1e" providerId="AD" clId="Web-{C5EDDB96-EE1D-49B5-8686-164D83E1F22D}" dt="2022-03-07T16:14:31.680" v="122" actId="20577"/>
          <ac:spMkLst>
            <pc:docMk/>
            <pc:sldMk cId="627395169" sldId="423"/>
            <ac:spMk id="169" creationId="{00000000-0000-0000-0000-000000000000}"/>
          </ac:spMkLst>
        </pc:spChg>
      </pc:sldChg>
      <pc:sldChg chg="modSp">
        <pc:chgData name="RIVIERE Sophie" userId="S::s.riviere@carrieres-sur-seine.fr::121fc527-de28-4f8d-bfa9-5fef42af3c1e" providerId="AD" clId="Web-{C5EDDB96-EE1D-49B5-8686-164D83E1F22D}" dt="2022-03-07T16:14:22.445" v="120" actId="20577"/>
        <pc:sldMkLst>
          <pc:docMk/>
          <pc:sldMk cId="3565607695" sldId="424"/>
        </pc:sldMkLst>
        <pc:spChg chg="mod">
          <ac:chgData name="RIVIERE Sophie" userId="S::s.riviere@carrieres-sur-seine.fr::121fc527-de28-4f8d-bfa9-5fef42af3c1e" providerId="AD" clId="Web-{C5EDDB96-EE1D-49B5-8686-164D83E1F22D}" dt="2022-03-07T16:14:22.445" v="120" actId="20577"/>
          <ac:spMkLst>
            <pc:docMk/>
            <pc:sldMk cId="3565607695" sldId="424"/>
            <ac:spMk id="169" creationId="{00000000-0000-0000-0000-000000000000}"/>
          </ac:spMkLst>
        </pc:spChg>
      </pc:sldChg>
      <pc:sldChg chg="addSp delSp modSp mod modShow">
        <pc:chgData name="RIVIERE Sophie" userId="S::s.riviere@carrieres-sur-seine.fr::121fc527-de28-4f8d-bfa9-5fef42af3c1e" providerId="AD" clId="Web-{C5EDDB96-EE1D-49B5-8686-164D83E1F22D}" dt="2022-03-07T16:32:44.887" v="136"/>
        <pc:sldMkLst>
          <pc:docMk/>
          <pc:sldMk cId="446221029" sldId="430"/>
        </pc:sldMkLst>
        <pc:spChg chg="add del">
          <ac:chgData name="RIVIERE Sophie" userId="S::s.riviere@carrieres-sur-seine.fr::121fc527-de28-4f8d-bfa9-5fef42af3c1e" providerId="AD" clId="Web-{C5EDDB96-EE1D-49B5-8686-164D83E1F22D}" dt="2022-03-07T16:32:44.887" v="136"/>
          <ac:spMkLst>
            <pc:docMk/>
            <pc:sldMk cId="446221029" sldId="430"/>
            <ac:spMk id="2" creationId="{FE057C3D-237C-40F3-BCAC-D2682EEE59C5}"/>
          </ac:spMkLst>
        </pc:spChg>
        <pc:spChg chg="add mod">
          <ac:chgData name="RIVIERE Sophie" userId="S::s.riviere@carrieres-sur-seine.fr::121fc527-de28-4f8d-bfa9-5fef42af3c1e" providerId="AD" clId="Web-{C5EDDB96-EE1D-49B5-8686-164D83E1F22D}" dt="2022-03-07T16:31:00.881" v="135" actId="14100"/>
          <ac:spMkLst>
            <pc:docMk/>
            <pc:sldMk cId="446221029" sldId="430"/>
            <ac:spMk id="18" creationId="{18AC4EF1-7513-4329-9F93-DAD31B5CC08F}"/>
          </ac:spMkLst>
        </pc:spChg>
        <pc:picChg chg="add del mod modCrop">
          <ac:chgData name="RIVIERE Sophie" userId="S::s.riviere@carrieres-sur-seine.fr::121fc527-de28-4f8d-bfa9-5fef42af3c1e" providerId="AD" clId="Web-{C5EDDB96-EE1D-49B5-8686-164D83E1F22D}" dt="2022-03-07T15:50:34.905" v="6"/>
          <ac:picMkLst>
            <pc:docMk/>
            <pc:sldMk cId="446221029" sldId="430"/>
            <ac:picMk id="13" creationId="{843C80A4-AE36-4701-A6EE-B48A13A9F032}"/>
          </ac:picMkLst>
        </pc:picChg>
        <pc:picChg chg="add mod modCrop">
          <ac:chgData name="RIVIERE Sophie" userId="S::s.riviere@carrieres-sur-seine.fr::121fc527-de28-4f8d-bfa9-5fef42af3c1e" providerId="AD" clId="Web-{C5EDDB96-EE1D-49B5-8686-164D83E1F22D}" dt="2022-03-07T16:29:47.720" v="127" actId="1076"/>
          <ac:picMkLst>
            <pc:docMk/>
            <pc:sldMk cId="446221029" sldId="430"/>
            <ac:picMk id="17" creationId="{0B57EC95-4529-4AFE-BC69-5970DE7263E1}"/>
          </ac:picMkLst>
        </pc:picChg>
      </pc:sldChg>
      <pc:sldChg chg="modSp">
        <pc:chgData name="RIVIERE Sophie" userId="S::s.riviere@carrieres-sur-seine.fr::121fc527-de28-4f8d-bfa9-5fef42af3c1e" providerId="AD" clId="Web-{C5EDDB96-EE1D-49B5-8686-164D83E1F22D}" dt="2022-03-07T16:14:00.491" v="117" actId="20577"/>
        <pc:sldMkLst>
          <pc:docMk/>
          <pc:sldMk cId="4162355611" sldId="431"/>
        </pc:sldMkLst>
        <pc:spChg chg="mod">
          <ac:chgData name="RIVIERE Sophie" userId="S::s.riviere@carrieres-sur-seine.fr::121fc527-de28-4f8d-bfa9-5fef42af3c1e" providerId="AD" clId="Web-{C5EDDB96-EE1D-49B5-8686-164D83E1F22D}" dt="2022-03-07T16:14:00.491" v="117" actId="20577"/>
          <ac:spMkLst>
            <pc:docMk/>
            <pc:sldMk cId="4162355611" sldId="431"/>
            <ac:spMk id="16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917575" y="744538"/>
            <a:ext cx="4962525" cy="3722687"/>
          </a:xfrm>
          <a:prstGeom prst="rect">
            <a:avLst/>
          </a:prstGeom>
        </p:spPr>
        <p:txBody>
          <a:bodyPr lIns="91424" tIns="45712" rIns="91424" bIns="45712"/>
          <a:lstStyle/>
          <a:p>
            <a:endParaRPr/>
          </a:p>
        </p:txBody>
      </p:sp>
      <p:sp>
        <p:nvSpPr>
          <p:cNvPr id="110" name="Shape 110"/>
          <p:cNvSpPr>
            <a:spLocks noGrp="1"/>
          </p:cNvSpPr>
          <p:nvPr>
            <p:ph type="body" sz="quarter" idx="1"/>
          </p:nvPr>
        </p:nvSpPr>
        <p:spPr>
          <a:xfrm>
            <a:off x="906357" y="4715155"/>
            <a:ext cx="4984962" cy="4466987"/>
          </a:xfrm>
          <a:prstGeom prst="rect">
            <a:avLst/>
          </a:prstGeom>
        </p:spPr>
        <p:txBody>
          <a:bodyPr lIns="91424" tIns="45712" rIns="91424" bIns="45712"/>
          <a:lstStyle/>
          <a:p>
            <a:endParaRPr/>
          </a:p>
        </p:txBody>
      </p:sp>
    </p:spTree>
    <p:extLst>
      <p:ext uri="{BB962C8B-B14F-4D97-AF65-F5344CB8AC3E}">
        <p14:creationId xmlns:p14="http://schemas.microsoft.com/office/powerpoint/2010/main" val="357006929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90" y="9428165"/>
            <a:ext cx="2946400" cy="496887"/>
          </a:xfrm>
          <a:prstGeom prst="rect">
            <a:avLst/>
          </a:prstGeom>
        </p:spPr>
        <p:txBody>
          <a:bodyPr lIns="91424" tIns="45712" rIns="91424" bIns="45712"/>
          <a:lstStyle/>
          <a:p>
            <a:fld id="{3EF23E24-686D-414B-A5BC-EB512A796849}" type="slidenum">
              <a:rPr lang="fr-FR" smtClean="0"/>
              <a:t>10</a:t>
            </a:fld>
            <a:endParaRPr lang="fr-FR"/>
          </a:p>
        </p:txBody>
      </p:sp>
    </p:spTree>
    <p:extLst>
      <p:ext uri="{BB962C8B-B14F-4D97-AF65-F5344CB8AC3E}">
        <p14:creationId xmlns:p14="http://schemas.microsoft.com/office/powerpoint/2010/main" val="2089592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90" y="9428165"/>
            <a:ext cx="2946400" cy="496887"/>
          </a:xfrm>
          <a:prstGeom prst="rect">
            <a:avLst/>
          </a:prstGeom>
        </p:spPr>
        <p:txBody>
          <a:bodyPr lIns="91424" tIns="45712" rIns="91424" bIns="45712"/>
          <a:lstStyle/>
          <a:p>
            <a:fld id="{3EF23E24-686D-414B-A5BC-EB512A796849}" type="slidenum">
              <a:rPr lang="fr-FR" smtClean="0"/>
              <a:t>11</a:t>
            </a:fld>
            <a:endParaRPr lang="fr-FR"/>
          </a:p>
        </p:txBody>
      </p:sp>
    </p:spTree>
    <p:extLst>
      <p:ext uri="{BB962C8B-B14F-4D97-AF65-F5344CB8AC3E}">
        <p14:creationId xmlns:p14="http://schemas.microsoft.com/office/powerpoint/2010/main" val="276717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143000" y="1122362"/>
            <a:ext cx="6858000" cy="2387601"/>
          </a:xfrm>
          <a:prstGeom prst="rect">
            <a:avLst/>
          </a:prstGeom>
        </p:spPr>
        <p:txBody>
          <a:bodyPr anchor="b"/>
          <a:lstStyle>
            <a:lvl1pPr algn="ctr">
              <a:defRPr sz="4500"/>
            </a:lvl1pPr>
          </a:lstStyle>
          <a:p>
            <a:r>
              <a:t>Texte du titre</a:t>
            </a:r>
          </a:p>
        </p:txBody>
      </p:sp>
      <p:sp>
        <p:nvSpPr>
          <p:cNvPr id="12" name="Texte niveau 1…"/>
          <p:cNvSpPr txBox="1">
            <a:spLocks noGrp="1"/>
          </p:cNvSpPr>
          <p:nvPr>
            <p:ph type="body" sz="quarter" idx="1"/>
          </p:nvPr>
        </p:nvSpPr>
        <p:spPr>
          <a:xfrm>
            <a:off x="1143000" y="3602037"/>
            <a:ext cx="6858000" cy="165576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Texte du titre"/>
          <p:cNvSpPr txBox="1">
            <a:spLocks noGrp="1"/>
          </p:cNvSpPr>
          <p:nvPr>
            <p:ph type="title"/>
          </p:nvPr>
        </p:nvSpPr>
        <p:spPr>
          <a:prstGeom prst="rect">
            <a:avLst/>
          </a:prstGeom>
        </p:spPr>
        <p:txBody>
          <a:bodyPr/>
          <a:lstStyle/>
          <a:p>
            <a:r>
              <a:t>Texte du titre</a:t>
            </a:r>
          </a:p>
        </p:txBody>
      </p:sp>
      <p:sp>
        <p:nvSpPr>
          <p:cNvPr id="21"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8295347" y="6423344"/>
            <a:ext cx="220003" cy="2311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med"/>
  <p:hf hdr="0" ftr="0" dt="0"/>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p:titleStyle>
    <p:body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4pPr>
      <a:lvl5pPr marL="16485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nonauxnuisancesaeriennes@mairie-chatou.fr"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carrieres-sur-seine.fr/"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hyperlink" Target="mailto:comite.quartier@carrieres-sur-seine.f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601" y="234725"/>
            <a:ext cx="3852672" cy="1338072"/>
          </a:xfrm>
          <a:prstGeom prst="rect">
            <a:avLst/>
          </a:prstGeom>
        </p:spPr>
      </p:pic>
      <p:sp>
        <p:nvSpPr>
          <p:cNvPr id="127" name="Titre 1"/>
          <p:cNvSpPr txBox="1">
            <a:spLocks noGrp="1"/>
          </p:cNvSpPr>
          <p:nvPr>
            <p:ph type="ctrTitle"/>
          </p:nvPr>
        </p:nvSpPr>
        <p:spPr>
          <a:xfrm>
            <a:off x="0" y="1446507"/>
            <a:ext cx="9144000" cy="1457787"/>
          </a:xfrm>
          <a:prstGeom prst="rect">
            <a:avLst/>
          </a:prstGeom>
        </p:spPr>
        <p:txBody>
          <a:bodyPr lIns="45719" tIns="45720" rIns="45719" bIns="45720" anchor="b">
            <a:normAutofit fontScale="90000"/>
          </a:bodyPr>
          <a:lstStyle/>
          <a:p>
            <a:r>
              <a:rPr b="1" dirty="0" smtClean="0">
                <a:solidFill>
                  <a:schemeClr val="accent1">
                    <a:lumMod val="75000"/>
                  </a:schemeClr>
                </a:solidFill>
              </a:rPr>
              <a:t>COMITÉ DE</a:t>
            </a:r>
            <a:r>
              <a:rPr lang="fr-FR" b="1" dirty="0" smtClean="0">
                <a:solidFill>
                  <a:schemeClr val="accent1">
                    <a:lumMod val="75000"/>
                  </a:schemeClr>
                </a:solidFill>
              </a:rPr>
              <a:t>S</a:t>
            </a:r>
            <a:r>
              <a:rPr b="1" dirty="0" smtClean="0">
                <a:solidFill>
                  <a:schemeClr val="accent1">
                    <a:lumMod val="75000"/>
                  </a:schemeClr>
                </a:solidFill>
              </a:rPr>
              <a:t> QUARTIER</a:t>
            </a:r>
            <a:r>
              <a:rPr lang="fr-FR" b="1" dirty="0" smtClean="0">
                <a:solidFill>
                  <a:schemeClr val="accent1">
                    <a:lumMod val="75000"/>
                  </a:schemeClr>
                </a:solidFill>
              </a:rPr>
              <a:t>S</a:t>
            </a:r>
            <a:r>
              <a:rPr lang="fr-FR" b="1" dirty="0" smtClean="0"/>
              <a:t/>
            </a:r>
            <a:br>
              <a:rPr lang="fr-FR" b="1" dirty="0" smtClean="0"/>
            </a:br>
            <a:r>
              <a:rPr lang="fr-FR" sz="3100" b="1" cap="small" dirty="0" smtClean="0">
                <a:solidFill>
                  <a:srgbClr val="FF0000"/>
                </a:solidFill>
              </a:rPr>
              <a:t>Fermettes – Amandiers</a:t>
            </a:r>
            <a:r>
              <a:rPr lang="fr-FR" sz="3100" dirty="0" smtClean="0"/>
              <a:t/>
            </a:r>
            <a:br>
              <a:rPr lang="fr-FR" sz="3100" dirty="0" smtClean="0"/>
            </a:br>
            <a:r>
              <a:rPr lang="fr-FR" sz="3100" b="1" cap="small" dirty="0" smtClean="0">
                <a:solidFill>
                  <a:srgbClr val="7030A0"/>
                </a:solidFill>
              </a:rPr>
              <a:t>Colombier</a:t>
            </a:r>
            <a:endParaRPr sz="3100" dirty="0">
              <a:solidFill>
                <a:srgbClr val="7030A0"/>
              </a:solidFill>
            </a:endParaRPr>
          </a:p>
        </p:txBody>
      </p:sp>
      <p:sp>
        <p:nvSpPr>
          <p:cNvPr id="128" name="Sous-titre 2"/>
          <p:cNvSpPr txBox="1">
            <a:spLocks noGrp="1"/>
          </p:cNvSpPr>
          <p:nvPr>
            <p:ph type="subTitle" sz="quarter" idx="1"/>
          </p:nvPr>
        </p:nvSpPr>
        <p:spPr>
          <a:xfrm>
            <a:off x="1143000" y="3011221"/>
            <a:ext cx="6858000" cy="629355"/>
          </a:xfrm>
          <a:prstGeom prst="rect">
            <a:avLst/>
          </a:prstGeom>
        </p:spPr>
        <p:txBody>
          <a:bodyPr>
            <a:normAutofit/>
          </a:bodyPr>
          <a:lstStyle>
            <a:lvl1pPr>
              <a:defRPr sz="2400">
                <a:latin typeface="Arial"/>
                <a:ea typeface="Arial"/>
                <a:cs typeface="Arial"/>
                <a:sym typeface="Arial"/>
              </a:defRPr>
            </a:lvl1pPr>
          </a:lstStyle>
          <a:p>
            <a:r>
              <a:rPr lang="fr-FR" sz="3200" b="1" dirty="0" smtClean="0">
                <a:solidFill>
                  <a:srgbClr val="292929"/>
                </a:solidFill>
              </a:rPr>
              <a:t>Lundi 21 mars </a:t>
            </a:r>
            <a:r>
              <a:rPr lang="fr-FR" sz="3200" b="1" dirty="0">
                <a:solidFill>
                  <a:srgbClr val="292929"/>
                </a:solidFill>
              </a:rPr>
              <a:t>2022</a:t>
            </a:r>
            <a:endParaRPr sz="3200" b="1" dirty="0">
              <a:solidFill>
                <a:srgbClr val="292929"/>
              </a:solidFill>
            </a:endParaRPr>
          </a:p>
        </p:txBody>
      </p:sp>
      <p:sp>
        <p:nvSpPr>
          <p:cNvPr id="2" name="Espace réservé du numéro de diapositive 1">
            <a:extLst>
              <a:ext uri="{FF2B5EF4-FFF2-40B4-BE49-F238E27FC236}">
                <a16:creationId xmlns:a16="http://schemas.microsoft.com/office/drawing/2014/main" id="{08C5DCEC-2B3F-40FD-9694-45197720060A}"/>
              </a:ext>
            </a:extLst>
          </p:cNvPr>
          <p:cNvSpPr>
            <a:spLocks noGrp="1"/>
          </p:cNvSpPr>
          <p:nvPr>
            <p:ph type="sldNum" sz="quarter" idx="2"/>
          </p:nvPr>
        </p:nvSpPr>
        <p:spPr/>
        <p:txBody>
          <a:bodyPr/>
          <a:lstStyle/>
          <a:p>
            <a:fld id="{86CB4B4D-7CA3-9044-876B-883B54F8677D}" type="slidenum">
              <a:rPr lang="fr-FR" smtClean="0"/>
              <a:t>1</a:t>
            </a:fld>
            <a:endParaRPr lang="fr-FR"/>
          </a:p>
        </p:txBody>
      </p:sp>
      <p:pic>
        <p:nvPicPr>
          <p:cNvPr id="6" name="Image 6" descr="Image 6"/>
          <p:cNvPicPr>
            <a:picLocks noChangeAspect="1"/>
          </p:cNvPicPr>
          <p:nvPr/>
        </p:nvPicPr>
        <p:blipFill rotWithShape="1">
          <a:blip r:embed="rId3"/>
          <a:srcRect t="19831" b="53260"/>
          <a:stretch/>
        </p:blipFill>
        <p:spPr>
          <a:xfrm>
            <a:off x="982528" y="3640955"/>
            <a:ext cx="7312819" cy="278238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rotWithShape="1">
          <a:blip r:embed="rId3" cstate="print">
            <a:extLst>
              <a:ext uri="{28A0092B-C50C-407E-A947-70E740481C1C}">
                <a14:useLocalDpi xmlns:a14="http://schemas.microsoft.com/office/drawing/2010/main" val="0"/>
              </a:ext>
            </a:extLst>
          </a:blip>
          <a:srcRect l="27213" t="30787" r="26726" b="28971"/>
          <a:stretch/>
        </p:blipFill>
        <p:spPr>
          <a:xfrm>
            <a:off x="276802" y="4225260"/>
            <a:ext cx="1099820" cy="960895"/>
          </a:xfrm>
          <a:prstGeom prst="rect">
            <a:avLst/>
          </a:prstGeom>
        </p:spPr>
      </p:pic>
      <p:sp>
        <p:nvSpPr>
          <p:cNvPr id="4" name="Titre 1"/>
          <p:cNvSpPr txBox="1">
            <a:spLocks/>
          </p:cNvSpPr>
          <p:nvPr/>
        </p:nvSpPr>
        <p:spPr>
          <a:xfrm>
            <a:off x="117046" y="44036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500" b="1" dirty="0">
                <a:solidFill>
                  <a:schemeClr val="accent1">
                    <a:lumMod val="75000"/>
                  </a:schemeClr>
                </a:solidFill>
                <a:latin typeface="Arial" panose="020B0604020202020204" pitchFamily="34" charset="0"/>
                <a:cs typeface="Arial" panose="020B0604020202020204" pitchFamily="34" charset="0"/>
              </a:rPr>
              <a:t>Regroupement des écoles Alouettes et Jacques-Prévert</a:t>
            </a:r>
          </a:p>
        </p:txBody>
      </p:sp>
      <p:sp>
        <p:nvSpPr>
          <p:cNvPr id="20" name="ZoneTexte 10"/>
          <p:cNvSpPr txBox="1"/>
          <p:nvPr/>
        </p:nvSpPr>
        <p:spPr>
          <a:xfrm>
            <a:off x="117046" y="6403773"/>
            <a:ext cx="670072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a:t>COMITÉ DES QUARTIERS</a:t>
            </a:r>
          </a:p>
        </p:txBody>
      </p:sp>
      <p:sp>
        <p:nvSpPr>
          <p:cNvPr id="12" name="ZoneTexte 11">
            <a:extLst>
              <a:ext uri="{FF2B5EF4-FFF2-40B4-BE49-F238E27FC236}">
                <a16:creationId xmlns:a16="http://schemas.microsoft.com/office/drawing/2014/main" id="{C3AC3EF9-7C07-427A-9504-9A3A240596A0}"/>
              </a:ext>
            </a:extLst>
          </p:cNvPr>
          <p:cNvSpPr txBox="1"/>
          <p:nvPr/>
        </p:nvSpPr>
        <p:spPr>
          <a:xfrm>
            <a:off x="261836" y="4539826"/>
            <a:ext cx="109982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SEPT</a:t>
            </a:r>
          </a:p>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2021</a:t>
            </a:r>
          </a:p>
        </p:txBody>
      </p:sp>
      <p:sp>
        <p:nvSpPr>
          <p:cNvPr id="2" name="Espace réservé du numéro de diapositive 1">
            <a:extLst>
              <a:ext uri="{FF2B5EF4-FFF2-40B4-BE49-F238E27FC236}">
                <a16:creationId xmlns:a16="http://schemas.microsoft.com/office/drawing/2014/main" id="{41553D24-EFC2-416D-8859-A87EC2320B10}"/>
              </a:ext>
            </a:extLst>
          </p:cNvPr>
          <p:cNvSpPr>
            <a:spLocks noGrp="1"/>
          </p:cNvSpPr>
          <p:nvPr>
            <p:ph type="sldNum" sz="quarter" idx="2"/>
          </p:nvPr>
        </p:nvSpPr>
        <p:spPr/>
        <p:txBody>
          <a:bodyPr/>
          <a:lstStyle/>
          <a:p>
            <a:fld id="{86CB4B4D-7CA3-9044-876B-883B54F8677D}" type="slidenum">
              <a:rPr lang="fr-FR" smtClean="0"/>
              <a:t>10</a:t>
            </a:fld>
            <a:endParaRPr lang="fr-FR"/>
          </a:p>
        </p:txBody>
      </p:sp>
      <p:sp>
        <p:nvSpPr>
          <p:cNvPr id="13" name="ZoneTexte 12">
            <a:extLst>
              <a:ext uri="{FF2B5EF4-FFF2-40B4-BE49-F238E27FC236}">
                <a16:creationId xmlns:a16="http://schemas.microsoft.com/office/drawing/2014/main" id="{D707C22A-7D28-4BC3-A259-16B8BC8B1AD2}"/>
              </a:ext>
            </a:extLst>
          </p:cNvPr>
          <p:cNvSpPr txBox="1"/>
          <p:nvPr/>
        </p:nvSpPr>
        <p:spPr>
          <a:xfrm>
            <a:off x="1631983" y="4426262"/>
            <a:ext cx="670072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2000" b="1" dirty="0">
                <a:solidFill>
                  <a:schemeClr val="accent1">
                    <a:lumMod val="75000"/>
                  </a:schemeClr>
                </a:solidFill>
                <a:latin typeface="Arial" panose="020B0604020202020204" pitchFamily="34" charset="0"/>
                <a:cs typeface="Arial" panose="020B0604020202020204" pitchFamily="34" charset="0"/>
              </a:rPr>
              <a:t>Ouverture des écoles Jacques-Prévert et Alouettes.</a:t>
            </a:r>
          </a:p>
          <a:p>
            <a:pPr marL="0" marR="0" indent="0" algn="l" defTabSz="457200" rtl="0" fontAlgn="auto" latinLnBrk="0" hangingPunct="0">
              <a:lnSpc>
                <a:spcPct val="100000"/>
              </a:lnSpc>
              <a:spcBef>
                <a:spcPts val="0"/>
              </a:spcBef>
              <a:spcAft>
                <a:spcPts val="0"/>
              </a:spcAft>
              <a:buClrTx/>
              <a:buSzTx/>
              <a:buFontTx/>
              <a:buNone/>
              <a:tabLst/>
            </a:pPr>
            <a:r>
              <a:rPr lang="fr-FR" sz="2000" b="1" dirty="0">
                <a:solidFill>
                  <a:schemeClr val="accent1">
                    <a:lumMod val="75000"/>
                  </a:schemeClr>
                </a:solidFill>
                <a:latin typeface="Arial" panose="020B0604020202020204" pitchFamily="34" charset="0"/>
                <a:cs typeface="Arial" panose="020B0604020202020204" pitchFamily="34" charset="0"/>
              </a:rPr>
              <a:t>Fin des travaux.</a:t>
            </a:r>
          </a:p>
        </p:txBody>
      </p:sp>
      <p:sp>
        <p:nvSpPr>
          <p:cNvPr id="25" name="Rectangle 4"/>
          <p:cNvSpPr/>
          <p:nvPr/>
        </p:nvSpPr>
        <p:spPr>
          <a:xfrm>
            <a:off x="225624" y="114528"/>
            <a:ext cx="1654934"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6" name="Rectangle 25"/>
          <p:cNvSpPr/>
          <p:nvPr/>
        </p:nvSpPr>
        <p:spPr>
          <a:xfrm>
            <a:off x="276802" y="138109"/>
            <a:ext cx="4282120" cy="369332"/>
          </a:xfrm>
          <a:prstGeom prst="rect">
            <a:avLst/>
          </a:prstGeom>
        </p:spPr>
        <p:txBody>
          <a:bodyPr wrap="square">
            <a:spAutoFit/>
          </a:bodyPr>
          <a:lstStyle/>
          <a:p>
            <a:r>
              <a:rPr lang="fr-FR" b="1" dirty="0">
                <a:solidFill>
                  <a:schemeClr val="bg1"/>
                </a:solidFill>
                <a:latin typeface="Arial"/>
                <a:cs typeface="Arial"/>
                <a:sym typeface="Arial"/>
              </a:rPr>
              <a:t>ÉDUCATION</a:t>
            </a:r>
            <a:endParaRPr lang="fr-FR" dirty="0">
              <a:solidFill>
                <a:schemeClr val="bg1"/>
              </a:solidFill>
            </a:endParaRPr>
          </a:p>
        </p:txBody>
      </p:sp>
      <p:sp>
        <p:nvSpPr>
          <p:cNvPr id="23"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4947" y="1612972"/>
            <a:ext cx="3706335" cy="2470816"/>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802" y="1584572"/>
            <a:ext cx="3754871" cy="2503297"/>
          </a:xfrm>
          <a:prstGeom prst="rect">
            <a:avLst/>
          </a:prstGeom>
        </p:spPr>
      </p:pic>
      <p:sp>
        <p:nvSpPr>
          <p:cNvPr id="15"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4988939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rotWithShape="1">
          <a:blip r:embed="rId3" cstate="print">
            <a:extLst>
              <a:ext uri="{28A0092B-C50C-407E-A947-70E740481C1C}">
                <a14:useLocalDpi xmlns:a14="http://schemas.microsoft.com/office/drawing/2010/main" val="0"/>
              </a:ext>
            </a:extLst>
          </a:blip>
          <a:srcRect l="27213" t="30787" r="26726" b="28971"/>
          <a:stretch/>
        </p:blipFill>
        <p:spPr>
          <a:xfrm>
            <a:off x="225623" y="1661820"/>
            <a:ext cx="1099820" cy="960895"/>
          </a:xfrm>
          <a:prstGeom prst="rect">
            <a:avLst/>
          </a:prstGeom>
        </p:spPr>
      </p:pic>
      <p:sp>
        <p:nvSpPr>
          <p:cNvPr id="4" name="Titre 1"/>
          <p:cNvSpPr txBox="1">
            <a:spLocks/>
          </p:cNvSpPr>
          <p:nvPr/>
        </p:nvSpPr>
        <p:spPr>
          <a:xfrm>
            <a:off x="117046" y="44036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chemeClr val="accent1">
                    <a:lumMod val="75000"/>
                  </a:schemeClr>
                </a:solidFill>
                <a:latin typeface="Arial" panose="020B0604020202020204" pitchFamily="34" charset="0"/>
                <a:cs typeface="Arial" panose="020B0604020202020204" pitchFamily="34" charset="0"/>
              </a:rPr>
              <a:t>Nouvelles installations</a:t>
            </a:r>
          </a:p>
          <a:p>
            <a:pPr algn="l"/>
            <a:r>
              <a:rPr lang="fr-FR" sz="3600" b="1" dirty="0">
                <a:solidFill>
                  <a:schemeClr val="accent1">
                    <a:lumMod val="75000"/>
                  </a:schemeClr>
                </a:solidFill>
                <a:latin typeface="Arial" panose="020B0604020202020204" pitchFamily="34" charset="0"/>
                <a:cs typeface="Arial" panose="020B0604020202020204" pitchFamily="34" charset="0"/>
              </a:rPr>
              <a:t>au Complexe sportif des Amandiers</a:t>
            </a:r>
          </a:p>
        </p:txBody>
      </p:sp>
      <p:sp>
        <p:nvSpPr>
          <p:cNvPr id="20" name="ZoneTexte 10"/>
          <p:cNvSpPr txBox="1"/>
          <p:nvPr/>
        </p:nvSpPr>
        <p:spPr>
          <a:xfrm>
            <a:off x="117046" y="6403773"/>
            <a:ext cx="670072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a:t>COMITÉ DES QUARTIERS</a:t>
            </a:r>
          </a:p>
        </p:txBody>
      </p:sp>
      <p:sp>
        <p:nvSpPr>
          <p:cNvPr id="12" name="ZoneTexte 11">
            <a:extLst>
              <a:ext uri="{FF2B5EF4-FFF2-40B4-BE49-F238E27FC236}">
                <a16:creationId xmlns:a16="http://schemas.microsoft.com/office/drawing/2014/main" id="{C3AC3EF9-7C07-427A-9504-9A3A240596A0}"/>
              </a:ext>
            </a:extLst>
          </p:cNvPr>
          <p:cNvSpPr txBox="1"/>
          <p:nvPr/>
        </p:nvSpPr>
        <p:spPr>
          <a:xfrm>
            <a:off x="225623" y="1939028"/>
            <a:ext cx="109982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NOV</a:t>
            </a:r>
          </a:p>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2021</a:t>
            </a:r>
          </a:p>
        </p:txBody>
      </p:sp>
      <p:sp>
        <p:nvSpPr>
          <p:cNvPr id="2" name="Espace réservé du numéro de diapositive 1">
            <a:extLst>
              <a:ext uri="{FF2B5EF4-FFF2-40B4-BE49-F238E27FC236}">
                <a16:creationId xmlns:a16="http://schemas.microsoft.com/office/drawing/2014/main" id="{41553D24-EFC2-416D-8859-A87EC2320B10}"/>
              </a:ext>
            </a:extLst>
          </p:cNvPr>
          <p:cNvSpPr>
            <a:spLocks noGrp="1"/>
          </p:cNvSpPr>
          <p:nvPr>
            <p:ph type="sldNum" sz="quarter" idx="2"/>
          </p:nvPr>
        </p:nvSpPr>
        <p:spPr/>
        <p:txBody>
          <a:bodyPr/>
          <a:lstStyle/>
          <a:p>
            <a:fld id="{86CB4B4D-7CA3-9044-876B-883B54F8677D}" type="slidenum">
              <a:rPr lang="fr-FR" smtClean="0"/>
              <a:t>11</a:t>
            </a:fld>
            <a:endParaRPr lang="fr-FR"/>
          </a:p>
        </p:txBody>
      </p:sp>
      <p:sp>
        <p:nvSpPr>
          <p:cNvPr id="13" name="ZoneTexte 12">
            <a:extLst>
              <a:ext uri="{FF2B5EF4-FFF2-40B4-BE49-F238E27FC236}">
                <a16:creationId xmlns:a16="http://schemas.microsoft.com/office/drawing/2014/main" id="{D707C22A-7D28-4BC3-A259-16B8BC8B1AD2}"/>
              </a:ext>
            </a:extLst>
          </p:cNvPr>
          <p:cNvSpPr txBox="1"/>
          <p:nvPr/>
        </p:nvSpPr>
        <p:spPr>
          <a:xfrm>
            <a:off x="1437108" y="1850146"/>
            <a:ext cx="670072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2000" b="1" dirty="0">
                <a:solidFill>
                  <a:schemeClr val="accent1">
                    <a:lumMod val="75000"/>
                  </a:schemeClr>
                </a:solidFill>
                <a:latin typeface="Arial" panose="020B0604020202020204" pitchFamily="34" charset="0"/>
                <a:cs typeface="Arial" panose="020B0604020202020204" pitchFamily="34" charset="0"/>
              </a:rPr>
              <a:t>Ouverture du 3</a:t>
            </a:r>
            <a:r>
              <a:rPr lang="fr-FR" sz="2000" b="1" baseline="30000" dirty="0">
                <a:solidFill>
                  <a:schemeClr val="accent1">
                    <a:lumMod val="75000"/>
                  </a:schemeClr>
                </a:solidFill>
                <a:latin typeface="Arial" panose="020B0604020202020204" pitchFamily="34" charset="0"/>
                <a:cs typeface="Arial" panose="020B0604020202020204" pitchFamily="34" charset="0"/>
              </a:rPr>
              <a:t>e</a:t>
            </a:r>
            <a:r>
              <a:rPr lang="fr-FR" sz="2000" b="1" dirty="0">
                <a:solidFill>
                  <a:schemeClr val="accent1">
                    <a:lumMod val="75000"/>
                  </a:schemeClr>
                </a:solidFill>
                <a:latin typeface="Arial" panose="020B0604020202020204" pitchFamily="34" charset="0"/>
                <a:cs typeface="Arial" panose="020B0604020202020204" pitchFamily="34" charset="0"/>
              </a:rPr>
              <a:t> terrain de tennis couvert, </a:t>
            </a:r>
          </a:p>
          <a:p>
            <a:pPr marL="0" marR="0" indent="0" algn="l" defTabSz="457200" rtl="0" fontAlgn="auto" latinLnBrk="0" hangingPunct="0">
              <a:lnSpc>
                <a:spcPct val="100000"/>
              </a:lnSpc>
              <a:spcBef>
                <a:spcPts val="0"/>
              </a:spcBef>
              <a:spcAft>
                <a:spcPts val="0"/>
              </a:spcAft>
              <a:buClrTx/>
              <a:buSzTx/>
              <a:buFontTx/>
              <a:buNone/>
              <a:tabLst/>
            </a:pPr>
            <a:r>
              <a:rPr lang="fr-FR" sz="2000" b="1" dirty="0">
                <a:solidFill>
                  <a:schemeClr val="accent1">
                    <a:lumMod val="75000"/>
                  </a:schemeClr>
                </a:solidFill>
                <a:latin typeface="Arial" panose="020B0604020202020204" pitchFamily="34" charset="0"/>
                <a:cs typeface="Arial" panose="020B0604020202020204" pitchFamily="34" charset="0"/>
              </a:rPr>
              <a:t>de la tribune et du Club-house</a:t>
            </a:r>
          </a:p>
        </p:txBody>
      </p:sp>
      <p:sp>
        <p:nvSpPr>
          <p:cNvPr id="25" name="Rectangle 4"/>
          <p:cNvSpPr/>
          <p:nvPr/>
        </p:nvSpPr>
        <p:spPr>
          <a:xfrm>
            <a:off x="225624" y="114528"/>
            <a:ext cx="3155931"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6" name="Rectangle 25"/>
          <p:cNvSpPr/>
          <p:nvPr/>
        </p:nvSpPr>
        <p:spPr>
          <a:xfrm>
            <a:off x="276802" y="138109"/>
            <a:ext cx="4282120" cy="369332"/>
          </a:xfrm>
          <a:prstGeom prst="rect">
            <a:avLst/>
          </a:prstGeom>
        </p:spPr>
        <p:txBody>
          <a:bodyPr wrap="square">
            <a:spAutoFit/>
          </a:bodyPr>
          <a:lstStyle/>
          <a:p>
            <a:r>
              <a:rPr lang="fr-FR" b="1" dirty="0">
                <a:solidFill>
                  <a:schemeClr val="bg1"/>
                </a:solidFill>
                <a:latin typeface="Arial"/>
                <a:cs typeface="Arial"/>
                <a:sym typeface="Arial"/>
              </a:rPr>
              <a:t>ÉQUIPEMENTS SPORTIFS</a:t>
            </a:r>
            <a:endParaRPr lang="fr-FR" dirty="0">
              <a:solidFill>
                <a:schemeClr val="bg1"/>
              </a:solidFill>
            </a:endParaRPr>
          </a:p>
        </p:txBody>
      </p:sp>
      <p:sp>
        <p:nvSpPr>
          <p:cNvPr id="16"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6458" y="3356946"/>
            <a:ext cx="3318810" cy="2206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p:cNvPicPr>
            <a:picLocks noChangeAspect="1"/>
          </p:cNvPicPr>
          <p:nvPr/>
        </p:nvPicPr>
        <p:blipFill rotWithShape="1">
          <a:blip r:embed="rId5" cstate="print">
            <a:extLst>
              <a:ext uri="{28A0092B-C50C-407E-A947-70E740481C1C}">
                <a14:useLocalDpi xmlns:a14="http://schemas.microsoft.com/office/drawing/2010/main" val="0"/>
              </a:ext>
            </a:extLst>
          </a:blip>
          <a:srcRect t="6753" r="14646" b="13617"/>
          <a:stretch/>
        </p:blipFill>
        <p:spPr>
          <a:xfrm>
            <a:off x="3204793" y="2623478"/>
            <a:ext cx="3504760" cy="2180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p:cNvPicPr>
            <a:picLocks noChangeAspect="1"/>
          </p:cNvPicPr>
          <p:nvPr/>
        </p:nvPicPr>
        <p:blipFill rotWithShape="1">
          <a:blip r:embed="rId6" cstate="print">
            <a:extLst>
              <a:ext uri="{28A0092B-C50C-407E-A947-70E740481C1C}">
                <a14:useLocalDpi xmlns:a14="http://schemas.microsoft.com/office/drawing/2010/main" val="0"/>
              </a:ext>
            </a:extLst>
          </a:blip>
          <a:srcRect t="20705" r="12903" b="-441"/>
          <a:stretch/>
        </p:blipFill>
        <p:spPr>
          <a:xfrm>
            <a:off x="4854333" y="4417927"/>
            <a:ext cx="2853540" cy="1742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115136105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14">
            <a:extLst>
              <a:ext uri="{FF2B5EF4-FFF2-40B4-BE49-F238E27FC236}">
                <a16:creationId xmlns:a16="http://schemas.microsoft.com/office/drawing/2014/main" id="{A7E4F59B-AC2C-48B0-B25A-3D6AD7817851}"/>
              </a:ext>
            </a:extLst>
          </p:cNvPr>
          <p:cNvSpPr>
            <a:spLocks noGrp="1"/>
          </p:cNvSpPr>
          <p:nvPr>
            <p:ph type="sldNum" sz="quarter" idx="2"/>
          </p:nvPr>
        </p:nvSpPr>
        <p:spPr/>
        <p:txBody>
          <a:bodyPr/>
          <a:lstStyle/>
          <a:p>
            <a:fld id="{86CB4B4D-7CA3-9044-876B-883B54F8677D}" type="slidenum">
              <a:rPr lang="fr-FR" smtClean="0"/>
              <a:t>12</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261835" y="524166"/>
            <a:ext cx="9144000" cy="1415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smtClean="0">
                <a:solidFill>
                  <a:schemeClr val="accent1">
                    <a:lumMod val="75000"/>
                  </a:schemeClr>
                </a:solidFill>
                <a:latin typeface="Arial"/>
                <a:ea typeface="Arial"/>
                <a:cs typeface="Arial"/>
                <a:sym typeface="Arial"/>
              </a:rPr>
              <a:t>Projet « Printemps en scène »</a:t>
            </a:r>
          </a:p>
          <a:p>
            <a:pPr defTabSz="342900" hangingPunct="1">
              <a:lnSpc>
                <a:spcPct val="120000"/>
              </a:lnSpc>
              <a:defRPr sz="1800" b="1">
                <a:solidFill>
                  <a:srgbClr val="92D050"/>
                </a:solidFill>
                <a:latin typeface="Arial"/>
                <a:ea typeface="Arial"/>
                <a:cs typeface="Arial"/>
                <a:sym typeface="Arial"/>
              </a:defRPr>
            </a:pPr>
            <a:r>
              <a:rPr lang="fr-FR" sz="2800" b="1" dirty="0" smtClean="0">
                <a:solidFill>
                  <a:schemeClr val="accent1">
                    <a:lumMod val="75000"/>
                  </a:schemeClr>
                </a:solidFill>
                <a:latin typeface="Arial"/>
                <a:ea typeface="Arial"/>
                <a:cs typeface="Arial"/>
                <a:sym typeface="Arial"/>
              </a:rPr>
              <a:t>Rue Vaucanson</a:t>
            </a:r>
            <a:endParaRPr lang="fr-FR" sz="2800" b="1" dirty="0">
              <a:solidFill>
                <a:srgbClr val="92D050"/>
              </a:solidFill>
              <a:latin typeface="Arial"/>
              <a:ea typeface="Arial"/>
              <a:cs typeface="Arial"/>
              <a:sym typeface="Arial"/>
            </a:endParaRPr>
          </a:p>
        </p:txBody>
      </p:sp>
      <p:sp>
        <p:nvSpPr>
          <p:cNvPr id="21" name="Rectangle 4"/>
          <p:cNvSpPr/>
          <p:nvPr/>
        </p:nvSpPr>
        <p:spPr>
          <a:xfrm>
            <a:off x="261836" y="121883"/>
            <a:ext cx="2045300"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50162" y="105815"/>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pic>
        <p:nvPicPr>
          <p:cNvPr id="2" name="Image 1"/>
          <p:cNvPicPr>
            <a:picLocks noChangeAspect="1"/>
          </p:cNvPicPr>
          <p:nvPr/>
        </p:nvPicPr>
        <p:blipFill rotWithShape="1">
          <a:blip r:embed="rId2"/>
          <a:srcRect t="15491"/>
          <a:stretch/>
        </p:blipFill>
        <p:spPr>
          <a:xfrm>
            <a:off x="2055956" y="1988730"/>
            <a:ext cx="6820928" cy="2595160"/>
          </a:xfrm>
          <a:prstGeom prst="rect">
            <a:avLst/>
          </a:prstGeom>
        </p:spPr>
      </p:pic>
      <p:sp>
        <p:nvSpPr>
          <p:cNvPr id="16" name="ZoneTexte 15"/>
          <p:cNvSpPr txBox="1"/>
          <p:nvPr/>
        </p:nvSpPr>
        <p:spPr>
          <a:xfrm>
            <a:off x="324842" y="4750486"/>
            <a:ext cx="8552041"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000" b="1" dirty="0" smtClean="0">
                <a:solidFill>
                  <a:schemeClr val="accent1">
                    <a:lumMod val="75000"/>
                  </a:schemeClr>
                </a:solidFill>
                <a:latin typeface="Arial" panose="020B0604020202020204" pitchFamily="34" charset="0"/>
                <a:cs typeface="Arial" panose="020B0604020202020204" pitchFamily="34" charset="0"/>
              </a:rPr>
              <a:t>Cette opération d’aménagement prévoit la création de 114 logements dont 70 maisons individuelles et 44 logements collectifs (R+2). </a:t>
            </a:r>
            <a:br>
              <a:rPr lang="fr-FR" sz="2000" b="1" dirty="0" smtClean="0">
                <a:solidFill>
                  <a:schemeClr val="accent1">
                    <a:lumMod val="75000"/>
                  </a:schemeClr>
                </a:solidFill>
                <a:latin typeface="Arial" panose="020B0604020202020204" pitchFamily="34" charset="0"/>
                <a:cs typeface="Arial" panose="020B0604020202020204" pitchFamily="34" charset="0"/>
              </a:rPr>
            </a:br>
            <a:r>
              <a:rPr kumimoji="0" lang="fr-FR" sz="2000" b="1" i="0" u="none" strike="noStrike" cap="none" spc="0" normalizeH="0" baseline="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Le permis de construire</a:t>
            </a:r>
            <a:r>
              <a:rPr kumimoji="0" lang="fr-FR" sz="2000" b="1" i="0" u="none" strike="noStrike" cap="none" spc="0" normalizeH="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 a été déposé. Les travaux devraient commencer </a:t>
            </a:r>
            <a:r>
              <a:rPr lang="fr-FR" sz="2000" b="1" dirty="0" smtClean="0">
                <a:solidFill>
                  <a:schemeClr val="accent1">
                    <a:lumMod val="75000"/>
                  </a:schemeClr>
                </a:solidFill>
                <a:latin typeface="Arial" panose="020B0604020202020204" pitchFamily="34" charset="0"/>
                <a:cs typeface="Arial" panose="020B0604020202020204" pitchFamily="34" charset="0"/>
              </a:rPr>
              <a:t>au printemps</a:t>
            </a:r>
            <a:r>
              <a:rPr kumimoji="0" lang="fr-FR" sz="2000" b="1" i="0" u="none" strike="noStrike" cap="none" spc="0" normalizeH="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 Tout le programme a été vendu.</a:t>
            </a:r>
            <a:endParaRPr kumimoji="0" lang="fr-FR" sz="2000" b="1" i="0" u="none" strike="noStrike" cap="none" spc="0" normalizeH="0" baseline="0" dirty="0">
              <a:ln>
                <a:noFill/>
              </a:ln>
              <a:solidFill>
                <a:schemeClr val="accent1">
                  <a:lumMod val="75000"/>
                </a:schemeClr>
              </a:solidFill>
              <a:effectLst/>
              <a:uFillTx/>
              <a:latin typeface="Arial" panose="020B0604020202020204" pitchFamily="34" charset="0"/>
              <a:cs typeface="Arial" panose="020B0604020202020204" pitchFamily="34" charset="0"/>
              <a:sym typeface="Calibri"/>
            </a:endParaRPr>
          </a:p>
        </p:txBody>
      </p:sp>
      <p:pic>
        <p:nvPicPr>
          <p:cNvPr id="17" name="Image 16"/>
          <p:cNvPicPr>
            <a:picLocks noChangeAspect="1"/>
          </p:cNvPicPr>
          <p:nvPr/>
        </p:nvPicPr>
        <p:blipFill rotWithShape="1">
          <a:blip r:embed="rId3" cstate="print">
            <a:extLst>
              <a:ext uri="{28A0092B-C50C-407E-A947-70E740481C1C}">
                <a14:useLocalDpi xmlns:a14="http://schemas.microsoft.com/office/drawing/2010/main" val="0"/>
              </a:ext>
            </a:extLst>
          </a:blip>
          <a:srcRect l="27213" t="30787" r="26726" b="28971"/>
          <a:stretch/>
        </p:blipFill>
        <p:spPr>
          <a:xfrm>
            <a:off x="232025" y="1988730"/>
            <a:ext cx="1680561" cy="1468279"/>
          </a:xfrm>
          <a:prstGeom prst="rect">
            <a:avLst/>
          </a:prstGeom>
        </p:spPr>
      </p:pic>
      <p:sp>
        <p:nvSpPr>
          <p:cNvPr id="19"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
        <p:nvSpPr>
          <p:cNvPr id="13" name="ZoneTexte 12">
            <a:extLst>
              <a:ext uri="{FF2B5EF4-FFF2-40B4-BE49-F238E27FC236}">
                <a16:creationId xmlns:a16="http://schemas.microsoft.com/office/drawing/2014/main" id="{79749B09-1AA5-4492-A04C-044E46E6FA79}"/>
              </a:ext>
            </a:extLst>
          </p:cNvPr>
          <p:cNvSpPr txBox="1"/>
          <p:nvPr/>
        </p:nvSpPr>
        <p:spPr>
          <a:xfrm>
            <a:off x="302590" y="2722869"/>
            <a:ext cx="15394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b="1" dirty="0" smtClean="0">
                <a:solidFill>
                  <a:schemeClr val="bg1"/>
                </a:solidFill>
                <a:latin typeface="Arial" panose="020B0604020202020204" pitchFamily="34" charset="0"/>
                <a:cs typeface="Arial" panose="020B0604020202020204" pitchFamily="34" charset="0"/>
              </a:rPr>
              <a:t>PRINTEMPS 2022</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2018054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B5353EDB-9847-47D9-85CF-0303045B6DBC}"/>
              </a:ext>
            </a:extLst>
          </p:cNvPr>
          <p:cNvSpPr txBox="1">
            <a:spLocks/>
          </p:cNvSpPr>
          <p:nvPr/>
        </p:nvSpPr>
        <p:spPr>
          <a:xfrm>
            <a:off x="228119" y="460391"/>
            <a:ext cx="8915881" cy="127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smtClean="0">
                <a:solidFill>
                  <a:schemeClr val="accent1">
                    <a:lumMod val="75000"/>
                  </a:schemeClr>
                </a:solidFill>
                <a:latin typeface="Arial"/>
                <a:ea typeface="Arial"/>
                <a:cs typeface="Arial"/>
                <a:sym typeface="Arial"/>
              </a:rPr>
              <a:t>Travaux de réhabilitation</a:t>
            </a:r>
          </a:p>
          <a:p>
            <a:pPr defTabSz="342900" hangingPunct="1">
              <a:lnSpc>
                <a:spcPct val="120000"/>
              </a:lnSpc>
              <a:defRPr sz="1800" b="1">
                <a:solidFill>
                  <a:srgbClr val="92D050"/>
                </a:solidFill>
                <a:latin typeface="Arial"/>
                <a:ea typeface="Arial"/>
                <a:cs typeface="Arial"/>
                <a:sym typeface="Arial"/>
              </a:defRPr>
            </a:pPr>
            <a:r>
              <a:rPr lang="fr-FR" sz="14400" b="1" dirty="0" smtClean="0">
                <a:solidFill>
                  <a:schemeClr val="accent1">
                    <a:lumMod val="75000"/>
                  </a:schemeClr>
                </a:solidFill>
                <a:latin typeface="Arial"/>
                <a:ea typeface="Arial"/>
                <a:cs typeface="Arial"/>
                <a:sym typeface="Arial"/>
              </a:rPr>
              <a:t>Résidence des Alouettes</a:t>
            </a:r>
            <a:endParaRPr lang="fr-FR" sz="1800" b="1" dirty="0">
              <a:solidFill>
                <a:srgbClr val="92D05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13</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18" name="Rectangle 17"/>
          <p:cNvSpPr/>
          <p:nvPr/>
        </p:nvSpPr>
        <p:spPr>
          <a:xfrm>
            <a:off x="822960" y="5589903"/>
            <a:ext cx="7032567" cy="400110"/>
          </a:xfrm>
          <a:prstGeom prst="rect">
            <a:avLst/>
          </a:prstGeom>
        </p:spPr>
        <p:txBody>
          <a:bodyPr wrap="square">
            <a:spAutoFit/>
          </a:bodyPr>
          <a:lstStyle/>
          <a:p>
            <a:r>
              <a:rPr lang="fr-FR" sz="2000" b="1" dirty="0" smtClean="0">
                <a:solidFill>
                  <a:schemeClr val="accent1">
                    <a:lumMod val="75000"/>
                  </a:schemeClr>
                </a:solidFill>
                <a:latin typeface="Arial"/>
                <a:cs typeface="Arial"/>
                <a:sym typeface="Arial"/>
              </a:rPr>
              <a:t>Les lots A et E devraient être livrés à la rentrée 2022.</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8954" y="2690490"/>
            <a:ext cx="4084916" cy="2723277"/>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65" y="2698234"/>
            <a:ext cx="4037408" cy="2691605"/>
          </a:xfrm>
          <a:prstGeom prst="rect">
            <a:avLst/>
          </a:prstGeom>
        </p:spPr>
      </p:pic>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l="27213" t="30787" r="26726" b="28971"/>
          <a:stretch/>
        </p:blipFill>
        <p:spPr>
          <a:xfrm>
            <a:off x="161458" y="1704038"/>
            <a:ext cx="1680561" cy="1468279"/>
          </a:xfrm>
          <a:prstGeom prst="rect">
            <a:avLst/>
          </a:prstGeom>
        </p:spPr>
      </p:pic>
      <p:sp>
        <p:nvSpPr>
          <p:cNvPr id="19" name="ZoneTexte 18">
            <a:extLst>
              <a:ext uri="{FF2B5EF4-FFF2-40B4-BE49-F238E27FC236}">
                <a16:creationId xmlns:a16="http://schemas.microsoft.com/office/drawing/2014/main" id="{79749B09-1AA5-4492-A04C-044E46E6FA79}"/>
              </a:ext>
            </a:extLst>
          </p:cNvPr>
          <p:cNvSpPr txBox="1"/>
          <p:nvPr/>
        </p:nvSpPr>
        <p:spPr>
          <a:xfrm>
            <a:off x="232023" y="2386311"/>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smtClean="0">
                <a:solidFill>
                  <a:schemeClr val="bg1"/>
                </a:solidFill>
                <a:latin typeface="Arial" panose="020B0604020202020204" pitchFamily="34" charset="0"/>
                <a:cs typeface="Arial" panose="020B0604020202020204" pitchFamily="34" charset="0"/>
              </a:rPr>
              <a:t>RENTRÉE 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1"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180141372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405443" y="1947071"/>
            <a:ext cx="1680561" cy="1468279"/>
          </a:xfrm>
          <a:prstGeom prst="rect">
            <a:avLst/>
          </a:prstGeom>
        </p:spPr>
      </p:pic>
      <p:sp>
        <p:nvSpPr>
          <p:cNvPr id="16" name="Titre 1">
            <a:extLst>
              <a:ext uri="{FF2B5EF4-FFF2-40B4-BE49-F238E27FC236}">
                <a16:creationId xmlns:a16="http://schemas.microsoft.com/office/drawing/2014/main" id="{B5353EDB-9847-47D9-85CF-0303045B6DBC}"/>
              </a:ext>
            </a:extLst>
          </p:cNvPr>
          <p:cNvSpPr txBox="1">
            <a:spLocks/>
          </p:cNvSpPr>
          <p:nvPr/>
        </p:nvSpPr>
        <p:spPr>
          <a:xfrm>
            <a:off x="228119" y="310939"/>
            <a:ext cx="9144000" cy="1276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Parking de la Halle Carnot</a:t>
            </a: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14</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195515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29" name="ZoneTexte 28">
            <a:extLst>
              <a:ext uri="{FF2B5EF4-FFF2-40B4-BE49-F238E27FC236}">
                <a16:creationId xmlns:a16="http://schemas.microsoft.com/office/drawing/2014/main" id="{79749B09-1AA5-4492-A04C-044E46E6FA79}"/>
              </a:ext>
            </a:extLst>
          </p:cNvPr>
          <p:cNvSpPr txBox="1"/>
          <p:nvPr/>
        </p:nvSpPr>
        <p:spPr>
          <a:xfrm>
            <a:off x="476008" y="2516007"/>
            <a:ext cx="15394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10 </a:t>
            </a:r>
            <a:r>
              <a:rPr lang="fr-FR" b="1" dirty="0" smtClean="0">
                <a:solidFill>
                  <a:schemeClr val="bg1"/>
                </a:solidFill>
                <a:latin typeface="Arial" panose="020B0604020202020204" pitchFamily="34" charset="0"/>
                <a:cs typeface="Arial" panose="020B0604020202020204" pitchFamily="34" charset="0"/>
              </a:rPr>
              <a:t>JANVIER </a:t>
            </a:r>
            <a:r>
              <a:rPr lang="fr-FR" b="1" dirty="0">
                <a:solidFill>
                  <a:schemeClr val="bg1"/>
                </a:solidFill>
                <a:latin typeface="Arial" panose="020B0604020202020204" pitchFamily="34" charset="0"/>
                <a:cs typeface="Arial" panose="020B0604020202020204" pitchFamily="34" charset="0"/>
              </a:rPr>
              <a:t>2022</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18" name="Rectangle 17"/>
          <p:cNvSpPr/>
          <p:nvPr/>
        </p:nvSpPr>
        <p:spPr>
          <a:xfrm>
            <a:off x="405443" y="4322801"/>
            <a:ext cx="7746519" cy="1938992"/>
          </a:xfrm>
          <a:prstGeom prst="rect">
            <a:avLst/>
          </a:prstGeom>
        </p:spPr>
        <p:txBody>
          <a:bodyPr wrap="square">
            <a:spAutoFit/>
          </a:bodyPr>
          <a:lstStyle/>
          <a:p>
            <a:pPr algn="just"/>
            <a:r>
              <a:rPr lang="fr-FR" sz="2000" b="1" dirty="0">
                <a:solidFill>
                  <a:schemeClr val="accent1">
                    <a:lumMod val="75000"/>
                  </a:schemeClr>
                </a:solidFill>
                <a:latin typeface="Arial"/>
                <a:cs typeface="Arial"/>
                <a:sym typeface="Arial"/>
              </a:rPr>
              <a:t>Afin de favoriser le dynamisme commercial en centre-ville en limitant le phénomène des voitures « ventouses », le parking de la Halle est devenu payant au-delà de 1h30 de stationnement.</a:t>
            </a:r>
          </a:p>
          <a:p>
            <a:pPr algn="just"/>
            <a:r>
              <a:rPr lang="fr-FR" sz="2000" b="1" dirty="0">
                <a:solidFill>
                  <a:schemeClr val="accent1">
                    <a:lumMod val="75000"/>
                  </a:schemeClr>
                </a:solidFill>
                <a:latin typeface="Arial"/>
                <a:cs typeface="Arial"/>
                <a:sym typeface="Arial"/>
              </a:rPr>
              <a:t>Pour rappel : gratuit de 20h à 8h du lundi au samedi et à partir de 13h le dimanche.</a:t>
            </a:r>
            <a:endParaRPr lang="fr-FR" sz="2000" dirty="0">
              <a:solidFill>
                <a:schemeClr val="accent1">
                  <a:lumMod val="75000"/>
                </a:schemeClr>
              </a:solidFill>
            </a:endParaRPr>
          </a:p>
        </p:txBody>
      </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3743"/>
          <a:stretch/>
        </p:blipFill>
        <p:spPr>
          <a:xfrm>
            <a:off x="2524163" y="1367499"/>
            <a:ext cx="4376771" cy="2832032"/>
          </a:xfrm>
          <a:prstGeom prst="rect">
            <a:avLst/>
          </a:prstGeom>
        </p:spPr>
      </p:pic>
      <p:sp>
        <p:nvSpPr>
          <p:cNvPr id="2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21857329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182837" y="1808860"/>
            <a:ext cx="1690840" cy="1477260"/>
          </a:xfrm>
          <a:prstGeom prst="rect">
            <a:avLst/>
          </a:prstGeom>
        </p:spPr>
      </p:pic>
      <p:sp>
        <p:nvSpPr>
          <p:cNvPr id="5" name="Espace réservé du numéro de diapositive 4">
            <a:extLst>
              <a:ext uri="{FF2B5EF4-FFF2-40B4-BE49-F238E27FC236}">
                <a16:creationId xmlns:a16="http://schemas.microsoft.com/office/drawing/2014/main" id="{71F4425F-02F0-4885-8655-7686499872DF}"/>
              </a:ext>
            </a:extLst>
          </p:cNvPr>
          <p:cNvSpPr>
            <a:spLocks noGrp="1"/>
          </p:cNvSpPr>
          <p:nvPr>
            <p:ph type="sldNum" sz="quarter" idx="2"/>
          </p:nvPr>
        </p:nvSpPr>
        <p:spPr/>
        <p:txBody>
          <a:bodyPr/>
          <a:lstStyle/>
          <a:p>
            <a:fld id="{86CB4B4D-7CA3-9044-876B-883B54F8677D}" type="slidenum">
              <a:rPr lang="fr-FR" smtClean="0"/>
              <a:t>15</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270052" y="781150"/>
            <a:ext cx="8873948" cy="932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Réfection du parvis de l’Église,</a:t>
            </a:r>
          </a:p>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Place de l’Abbé-Borreau</a:t>
            </a: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endParaRPr lang="fr-FR" sz="1800" b="1" dirty="0">
              <a:solidFill>
                <a:srgbClr val="92D050"/>
              </a:solidFill>
              <a:latin typeface="Arial"/>
              <a:ea typeface="Arial"/>
              <a:cs typeface="Arial"/>
              <a:sym typeface="Arial"/>
            </a:endParaRPr>
          </a:p>
        </p:txBody>
      </p:sp>
      <p:sp>
        <p:nvSpPr>
          <p:cNvPr id="17" name="Rectangle 4"/>
          <p:cNvSpPr/>
          <p:nvPr/>
        </p:nvSpPr>
        <p:spPr>
          <a:xfrm>
            <a:off x="333579" y="166330"/>
            <a:ext cx="2029315"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18" name="Rectangle 17"/>
          <p:cNvSpPr/>
          <p:nvPr/>
        </p:nvSpPr>
        <p:spPr>
          <a:xfrm>
            <a:off x="305921" y="161939"/>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16" name="ZoneTexte 15">
            <a:extLst>
              <a:ext uri="{FF2B5EF4-FFF2-40B4-BE49-F238E27FC236}">
                <a16:creationId xmlns:a16="http://schemas.microsoft.com/office/drawing/2014/main" id="{79749B09-1AA5-4492-A04C-044E46E6FA79}"/>
              </a:ext>
            </a:extLst>
          </p:cNvPr>
          <p:cNvSpPr txBox="1"/>
          <p:nvPr/>
        </p:nvSpPr>
        <p:spPr>
          <a:xfrm>
            <a:off x="184060" y="2357367"/>
            <a:ext cx="161184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smtClean="0">
                <a:solidFill>
                  <a:schemeClr val="bg1"/>
                </a:solidFill>
                <a:latin typeface="Arial" panose="020B0604020202020204" pitchFamily="34" charset="0"/>
                <a:cs typeface="Arial" panose="020B0604020202020204" pitchFamily="34" charset="0"/>
              </a:rPr>
              <a:t>MARS</a:t>
            </a:r>
          </a:p>
          <a:p>
            <a:pPr marL="0" marR="0" indent="0" algn="ctr" defTabSz="457200" rtl="0" fontAlgn="auto" latinLnBrk="0" hangingPunct="0">
              <a:lnSpc>
                <a:spcPct val="100000"/>
              </a:lnSpc>
              <a:spcBef>
                <a:spcPts val="0"/>
              </a:spcBef>
              <a:spcAft>
                <a:spcPts val="0"/>
              </a:spcAft>
              <a:buClrTx/>
              <a:buSzTx/>
              <a:buFontTx/>
              <a:buNone/>
              <a:tabLst/>
            </a:pPr>
            <a:r>
              <a:rPr lang="fr-FR" sz="2000" b="1" dirty="0" smtClean="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0" name="Rectangle 19"/>
          <p:cNvSpPr/>
          <p:nvPr/>
        </p:nvSpPr>
        <p:spPr>
          <a:xfrm>
            <a:off x="2078182" y="5493459"/>
            <a:ext cx="5948888" cy="400110"/>
          </a:xfrm>
          <a:prstGeom prst="rect">
            <a:avLst/>
          </a:prstGeom>
        </p:spPr>
        <p:txBody>
          <a:bodyPr wrap="square">
            <a:spAutoFit/>
          </a:bodyPr>
          <a:lstStyle/>
          <a:p>
            <a:r>
              <a:rPr lang="fr-FR" sz="2000" b="1" dirty="0" smtClean="0">
                <a:solidFill>
                  <a:schemeClr val="accent1">
                    <a:lumMod val="75000"/>
                  </a:schemeClr>
                </a:solidFill>
                <a:latin typeface="Arial"/>
                <a:cs typeface="Arial"/>
                <a:sym typeface="Arial"/>
              </a:rPr>
              <a:t>Les garde-corps ont été installés.</a:t>
            </a:r>
            <a:endParaRPr lang="fr-FR" sz="2000" dirty="0">
              <a:solidFill>
                <a:schemeClr val="accent1">
                  <a:lumMod val="75000"/>
                </a:schemeClr>
              </a:solidFill>
            </a:endParaRPr>
          </a:p>
        </p:txBody>
      </p:sp>
      <p:sp>
        <p:nvSpPr>
          <p:cNvPr id="15"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3"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181" y="2033935"/>
            <a:ext cx="4148049" cy="3111037"/>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0933" y="2022187"/>
            <a:ext cx="2362893" cy="3150524"/>
          </a:xfrm>
          <a:prstGeom prst="rect">
            <a:avLst/>
          </a:prstGeom>
        </p:spPr>
      </p:pic>
    </p:spTree>
    <p:extLst>
      <p:ext uri="{BB962C8B-B14F-4D97-AF65-F5344CB8AC3E}">
        <p14:creationId xmlns:p14="http://schemas.microsoft.com/office/powerpoint/2010/main" val="280245369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04515" y="1627506"/>
            <a:ext cx="1367925" cy="1195134"/>
          </a:xfrm>
          <a:prstGeom prst="rect">
            <a:avLst/>
          </a:prstGeom>
        </p:spPr>
      </p:pic>
      <p:sp>
        <p:nvSpPr>
          <p:cNvPr id="16" name="Titre 1">
            <a:extLst>
              <a:ext uri="{FF2B5EF4-FFF2-40B4-BE49-F238E27FC236}">
                <a16:creationId xmlns:a16="http://schemas.microsoft.com/office/drawing/2014/main" id="{B5353EDB-9847-47D9-85CF-0303045B6DBC}"/>
              </a:ext>
            </a:extLst>
          </p:cNvPr>
          <p:cNvSpPr txBox="1">
            <a:spLocks/>
          </p:cNvSpPr>
          <p:nvPr/>
        </p:nvSpPr>
        <p:spPr>
          <a:xfrm>
            <a:off x="244808" y="509430"/>
            <a:ext cx="9144000" cy="1276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Rue de Bezons - </a:t>
            </a:r>
            <a:r>
              <a:rPr lang="fr-FR" sz="11200" b="1" dirty="0">
                <a:solidFill>
                  <a:schemeClr val="accent1">
                    <a:lumMod val="75000"/>
                  </a:schemeClr>
                </a:solidFill>
                <a:latin typeface="Arial"/>
                <a:ea typeface="Arial"/>
                <a:cs typeface="Arial"/>
                <a:sym typeface="Arial"/>
              </a:rPr>
              <a:t>Réhabilitation de la chaussée</a:t>
            </a:r>
          </a:p>
          <a:p>
            <a:pPr defTabSz="342900" hangingPunct="1">
              <a:lnSpc>
                <a:spcPct val="120000"/>
              </a:lnSpc>
              <a:defRPr sz="1800" b="1">
                <a:solidFill>
                  <a:srgbClr val="92D050"/>
                </a:solidFill>
                <a:latin typeface="Arial"/>
                <a:ea typeface="Arial"/>
                <a:cs typeface="Arial"/>
                <a:sym typeface="Arial"/>
              </a:defRPr>
            </a:pPr>
            <a:r>
              <a:rPr lang="fr-FR" sz="11200" b="1" dirty="0">
                <a:solidFill>
                  <a:schemeClr val="accent1">
                    <a:lumMod val="75000"/>
                  </a:schemeClr>
                </a:solidFill>
                <a:latin typeface="Arial"/>
                <a:ea typeface="Arial"/>
                <a:cs typeface="Arial"/>
                <a:sym typeface="Arial"/>
              </a:rPr>
              <a:t>Portion entre les rues du Port-Bertrand et de Seine</a:t>
            </a: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endParaRPr lang="fr-FR" sz="1800" b="1" dirty="0">
              <a:solidFill>
                <a:srgbClr val="92D05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16</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29" name="ZoneTexte 28">
            <a:extLst>
              <a:ext uri="{FF2B5EF4-FFF2-40B4-BE49-F238E27FC236}">
                <a16:creationId xmlns:a16="http://schemas.microsoft.com/office/drawing/2014/main" id="{79749B09-1AA5-4492-A04C-044E46E6FA79}"/>
              </a:ext>
            </a:extLst>
          </p:cNvPr>
          <p:cNvSpPr txBox="1"/>
          <p:nvPr/>
        </p:nvSpPr>
        <p:spPr>
          <a:xfrm>
            <a:off x="262218" y="2106938"/>
            <a:ext cx="124969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AVRIL</a:t>
            </a:r>
            <a:endParaRPr lang="fr-FR" sz="2000" b="1" dirty="0">
              <a:solidFill>
                <a:schemeClr val="bg1"/>
              </a:solidFill>
              <a:latin typeface="Arial" panose="020B0604020202020204" pitchFamily="34" charset="0"/>
              <a:cs typeface="Arial" panose="020B0604020202020204" pitchFamily="34" charset="0"/>
            </a:endParaRPr>
          </a:p>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18" name="Rectangle 17"/>
          <p:cNvSpPr/>
          <p:nvPr/>
        </p:nvSpPr>
        <p:spPr>
          <a:xfrm>
            <a:off x="1727638" y="1623167"/>
            <a:ext cx="7083610" cy="1323439"/>
          </a:xfrm>
          <a:prstGeom prst="rect">
            <a:avLst/>
          </a:prstGeom>
        </p:spPr>
        <p:txBody>
          <a:bodyPr wrap="square" lIns="91440" tIns="45720" rIns="91440" bIns="45720" anchor="t">
            <a:spAutoFit/>
          </a:bodyPr>
          <a:lstStyle/>
          <a:p>
            <a:r>
              <a:rPr lang="fr-FR" sz="2000" b="1" dirty="0">
                <a:solidFill>
                  <a:schemeClr val="accent1">
                    <a:lumMod val="75000"/>
                  </a:schemeClr>
                </a:solidFill>
                <a:latin typeface="Arial"/>
                <a:cs typeface="Arial"/>
                <a:sym typeface="Arial"/>
              </a:rPr>
              <a:t>Début des travaux.</a:t>
            </a:r>
          </a:p>
          <a:p>
            <a:r>
              <a:rPr lang="fr-FR" sz="2000" b="1" dirty="0">
                <a:solidFill>
                  <a:schemeClr val="accent1">
                    <a:lumMod val="75000"/>
                  </a:schemeClr>
                </a:solidFill>
                <a:latin typeface="Arial"/>
                <a:cs typeface="Arial"/>
                <a:sym typeface="Arial"/>
              </a:rPr>
              <a:t>Durant une partie des travaux, la rue de Bezons ne sera plus accessible aux voitures. Un stationnement alternatif sera proposé rue Claude-Monet.</a:t>
            </a:r>
            <a:endParaRPr lang="fr-FR" sz="2000" b="1" dirty="0">
              <a:solidFill>
                <a:schemeClr val="accent1">
                  <a:lumMod val="75000"/>
                </a:schemeClr>
              </a:solidFill>
              <a:latin typeface="Arial"/>
              <a:cs typeface="Arial"/>
            </a:endParaRPr>
          </a:p>
        </p:txBody>
      </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3" name="Image 2"/>
          <p:cNvPicPr>
            <a:picLocks noChangeAspect="1"/>
          </p:cNvPicPr>
          <p:nvPr/>
        </p:nvPicPr>
        <p:blipFill>
          <a:blip r:embed="rId3"/>
          <a:stretch>
            <a:fillRect/>
          </a:stretch>
        </p:blipFill>
        <p:spPr>
          <a:xfrm>
            <a:off x="3179707" y="3365053"/>
            <a:ext cx="5026863" cy="1590179"/>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119" y="2945183"/>
            <a:ext cx="2493818" cy="3325091"/>
          </a:xfrm>
          <a:prstGeom prst="rect">
            <a:avLst/>
          </a:prstGeom>
        </p:spPr>
      </p:pic>
      <p:pic>
        <p:nvPicPr>
          <p:cNvPr id="21" name="Image 20"/>
          <p:cNvPicPr>
            <a:picLocks noChangeAspect="1"/>
          </p:cNvPicPr>
          <p:nvPr/>
        </p:nvPicPr>
        <p:blipFill>
          <a:blip r:embed="rId5"/>
          <a:stretch>
            <a:fillRect/>
          </a:stretch>
        </p:blipFill>
        <p:spPr>
          <a:xfrm>
            <a:off x="2721937" y="4952807"/>
            <a:ext cx="6422063" cy="1300013"/>
          </a:xfrm>
          <a:prstGeom prst="rect">
            <a:avLst/>
          </a:prstGeom>
        </p:spPr>
      </p:pic>
      <p:sp>
        <p:nvSpPr>
          <p:cNvPr id="2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332122512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B5353EDB-9847-47D9-85CF-0303045B6DBC}"/>
              </a:ext>
            </a:extLst>
          </p:cNvPr>
          <p:cNvSpPr txBox="1">
            <a:spLocks/>
          </p:cNvSpPr>
          <p:nvPr/>
        </p:nvSpPr>
        <p:spPr>
          <a:xfrm>
            <a:off x="244808" y="518308"/>
            <a:ext cx="9144000" cy="1276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Rue de Bezons - </a:t>
            </a:r>
            <a:r>
              <a:rPr lang="fr-FR" sz="11200" b="1" dirty="0">
                <a:solidFill>
                  <a:schemeClr val="accent1">
                    <a:lumMod val="75000"/>
                  </a:schemeClr>
                </a:solidFill>
                <a:latin typeface="Arial"/>
                <a:ea typeface="Arial"/>
                <a:cs typeface="Arial"/>
                <a:sym typeface="Arial"/>
              </a:rPr>
              <a:t>Réhabilitation de la chaussée</a:t>
            </a:r>
          </a:p>
          <a:p>
            <a:pPr defTabSz="342900" hangingPunct="1">
              <a:lnSpc>
                <a:spcPct val="120000"/>
              </a:lnSpc>
              <a:defRPr sz="1800" b="1">
                <a:solidFill>
                  <a:srgbClr val="92D050"/>
                </a:solidFill>
                <a:latin typeface="Arial"/>
                <a:ea typeface="Arial"/>
                <a:cs typeface="Arial"/>
                <a:sym typeface="Arial"/>
              </a:defRPr>
            </a:pPr>
            <a:r>
              <a:rPr lang="fr-FR" sz="11200" b="1" dirty="0">
                <a:solidFill>
                  <a:schemeClr val="accent1">
                    <a:lumMod val="75000"/>
                  </a:schemeClr>
                </a:solidFill>
                <a:latin typeface="Arial"/>
                <a:ea typeface="Arial"/>
                <a:cs typeface="Arial"/>
                <a:sym typeface="Arial"/>
              </a:rPr>
              <a:t>Portion entre les rues du Port-Bertrand et de Seine</a:t>
            </a: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endParaRPr lang="fr-FR" sz="1800" b="1" dirty="0">
              <a:solidFill>
                <a:srgbClr val="92D05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17</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7" name="Image 6"/>
          <p:cNvPicPr>
            <a:picLocks noChangeAspect="1"/>
          </p:cNvPicPr>
          <p:nvPr/>
        </p:nvPicPr>
        <p:blipFill>
          <a:blip r:embed="rId2"/>
          <a:stretch>
            <a:fillRect/>
          </a:stretch>
        </p:blipFill>
        <p:spPr>
          <a:xfrm>
            <a:off x="2937422" y="3671208"/>
            <a:ext cx="5862205" cy="1913134"/>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57" y="3265956"/>
            <a:ext cx="2272492" cy="3029989"/>
          </a:xfrm>
          <a:prstGeom prst="rect">
            <a:avLst/>
          </a:prstGeom>
        </p:spPr>
      </p:pic>
      <p:pic>
        <p:nvPicPr>
          <p:cNvPr id="12" name="Image 11"/>
          <p:cNvPicPr>
            <a:picLocks noChangeAspect="1"/>
          </p:cNvPicPr>
          <p:nvPr/>
        </p:nvPicPr>
        <p:blipFill>
          <a:blip r:embed="rId4"/>
          <a:stretch>
            <a:fillRect/>
          </a:stretch>
        </p:blipFill>
        <p:spPr>
          <a:xfrm>
            <a:off x="441587" y="1598228"/>
            <a:ext cx="8220275" cy="1603022"/>
          </a:xfrm>
          <a:prstGeom prst="rect">
            <a:avLst/>
          </a:prstGeom>
        </p:spPr>
      </p:pic>
      <p:sp>
        <p:nvSpPr>
          <p:cNvPr id="18"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953826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B5353EDB-9847-47D9-85CF-0303045B6DBC}"/>
              </a:ext>
            </a:extLst>
          </p:cNvPr>
          <p:cNvSpPr txBox="1">
            <a:spLocks/>
          </p:cNvSpPr>
          <p:nvPr/>
        </p:nvSpPr>
        <p:spPr>
          <a:xfrm>
            <a:off x="235931" y="518308"/>
            <a:ext cx="9152877" cy="1018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Rue Claude-Monet - </a:t>
            </a:r>
            <a:r>
              <a:rPr lang="fr-FR" sz="11200" b="1" dirty="0">
                <a:solidFill>
                  <a:schemeClr val="accent1">
                    <a:lumMod val="75000"/>
                  </a:schemeClr>
                </a:solidFill>
                <a:latin typeface="Arial"/>
                <a:ea typeface="Arial"/>
                <a:cs typeface="Arial"/>
                <a:sym typeface="Arial"/>
              </a:rPr>
              <a:t>Projet de parking</a:t>
            </a:r>
            <a:endParaRPr lang="fr-FR" sz="11200" b="1" dirty="0">
              <a:solidFill>
                <a:schemeClr val="accent1">
                  <a:lumMod val="75000"/>
                </a:schemeClr>
              </a:solidFill>
              <a:latin typeface="Arial"/>
              <a:ea typeface="Arial"/>
              <a:cs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18</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grpSp>
        <p:nvGrpSpPr>
          <p:cNvPr id="5" name="Groupe 4">
            <a:extLst>
              <a:ext uri="{FF2B5EF4-FFF2-40B4-BE49-F238E27FC236}">
                <a16:creationId xmlns:a16="http://schemas.microsoft.com/office/drawing/2014/main" id="{6AAF6FE9-21B3-47F7-8C67-C351D9A8D8DF}"/>
              </a:ext>
            </a:extLst>
          </p:cNvPr>
          <p:cNvGrpSpPr/>
          <p:nvPr/>
        </p:nvGrpSpPr>
        <p:grpSpPr>
          <a:xfrm>
            <a:off x="316896" y="1533086"/>
            <a:ext cx="1602015" cy="1399655"/>
            <a:chOff x="228119" y="2554018"/>
            <a:chExt cx="1602015" cy="1399655"/>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28119" y="2554018"/>
              <a:ext cx="1602015" cy="1399655"/>
            </a:xfrm>
            <a:prstGeom prst="rect">
              <a:avLst/>
            </a:prstGeom>
          </p:spPr>
        </p:pic>
        <p:sp>
          <p:nvSpPr>
            <p:cNvPr id="29" name="ZoneTexte 28">
              <a:extLst>
                <a:ext uri="{FF2B5EF4-FFF2-40B4-BE49-F238E27FC236}">
                  <a16:creationId xmlns:a16="http://schemas.microsoft.com/office/drawing/2014/main" id="{79749B09-1AA5-4492-A04C-044E46E6FA79}"/>
                </a:ext>
              </a:extLst>
            </p:cNvPr>
            <p:cNvSpPr txBox="1"/>
            <p:nvPr/>
          </p:nvSpPr>
          <p:spPr>
            <a:xfrm>
              <a:off x="262090" y="3121025"/>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a:t>
              </a:r>
              <a:r>
                <a:rPr lang="fr-FR" sz="2000" b="1" baseline="30000" dirty="0">
                  <a:solidFill>
                    <a:schemeClr val="bg1"/>
                  </a:solidFill>
                  <a:latin typeface="Arial" panose="020B0604020202020204" pitchFamily="34" charset="0"/>
                  <a:cs typeface="Arial" panose="020B0604020202020204" pitchFamily="34" charset="0"/>
                </a:rPr>
                <a:t>e</a:t>
              </a:r>
              <a:r>
                <a:rPr lang="fr-FR" sz="2000" b="1" dirty="0">
                  <a:solidFill>
                    <a:schemeClr val="bg1"/>
                  </a:solidFill>
                  <a:latin typeface="Arial" panose="020B0604020202020204" pitchFamily="34" charset="0"/>
                  <a:cs typeface="Arial" panose="020B0604020202020204" pitchFamily="34" charset="0"/>
                </a:rPr>
                <a:t> semestre</a:t>
              </a:r>
            </a:p>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gr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Rectangle 11"/>
          <p:cNvSpPr/>
          <p:nvPr/>
        </p:nvSpPr>
        <p:spPr>
          <a:xfrm>
            <a:off x="2036517" y="1848342"/>
            <a:ext cx="2929615" cy="2246769"/>
          </a:xfrm>
          <a:prstGeom prst="rect">
            <a:avLst/>
          </a:prstGeom>
        </p:spPr>
        <p:txBody>
          <a:bodyPr wrap="square" lIns="91440" tIns="45720" rIns="91440" bIns="45720" anchor="t">
            <a:spAutoFit/>
          </a:bodyPr>
          <a:lstStyle/>
          <a:p>
            <a:r>
              <a:rPr lang="fr-FR" sz="2000" b="1" dirty="0">
                <a:solidFill>
                  <a:schemeClr val="accent1">
                    <a:lumMod val="75000"/>
                  </a:schemeClr>
                </a:solidFill>
                <a:latin typeface="Arial"/>
                <a:cs typeface="Arial"/>
                <a:sym typeface="Arial"/>
              </a:rPr>
              <a:t>Durant les travaux de la rue de Bezons, cet espace sera mis à disposition des riverains.</a:t>
            </a:r>
          </a:p>
          <a:p>
            <a:r>
              <a:rPr lang="fr-FR" sz="2000" b="1" dirty="0">
                <a:solidFill>
                  <a:schemeClr val="accent1">
                    <a:lumMod val="75000"/>
                  </a:schemeClr>
                </a:solidFill>
                <a:latin typeface="Arial"/>
                <a:cs typeface="Arial"/>
                <a:sym typeface="Arial"/>
              </a:rPr>
              <a:t>Il sera ensuite aménagé en parking.</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0692" y="1716332"/>
            <a:ext cx="3294957" cy="4393276"/>
          </a:xfrm>
          <a:prstGeom prst="rect">
            <a:avLst/>
          </a:prstGeom>
        </p:spPr>
      </p:pic>
      <p:sp>
        <p:nvSpPr>
          <p:cNvPr id="2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16989751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B5353EDB-9847-47D9-85CF-0303045B6DBC}"/>
              </a:ext>
            </a:extLst>
          </p:cNvPr>
          <p:cNvSpPr txBox="1">
            <a:spLocks/>
          </p:cNvSpPr>
          <p:nvPr/>
        </p:nvSpPr>
        <p:spPr>
          <a:xfrm>
            <a:off x="244808" y="518308"/>
            <a:ext cx="9144000" cy="1276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Rue Victor-Hugo - </a:t>
            </a:r>
            <a:r>
              <a:rPr lang="fr-FR" sz="11200" b="1" dirty="0">
                <a:solidFill>
                  <a:schemeClr val="accent1">
                    <a:lumMod val="75000"/>
                  </a:schemeClr>
                </a:solidFill>
                <a:latin typeface="Arial"/>
                <a:ea typeface="Arial"/>
                <a:cs typeface="Arial"/>
                <a:sym typeface="Arial"/>
              </a:rPr>
              <a:t>Travaux d’enfouissement</a:t>
            </a:r>
          </a:p>
          <a:p>
            <a:pPr defTabSz="342900" hangingPunct="1">
              <a:lnSpc>
                <a:spcPct val="120000"/>
              </a:lnSpc>
              <a:defRPr sz="1800" b="1">
                <a:solidFill>
                  <a:srgbClr val="92D050"/>
                </a:solidFill>
                <a:latin typeface="Arial"/>
                <a:ea typeface="Arial"/>
                <a:cs typeface="Arial"/>
                <a:sym typeface="Arial"/>
              </a:defRPr>
            </a:pPr>
            <a:r>
              <a:rPr lang="fr-FR" sz="11200" b="1" dirty="0">
                <a:solidFill>
                  <a:schemeClr val="accent1">
                    <a:lumMod val="75000"/>
                  </a:schemeClr>
                </a:solidFill>
                <a:latin typeface="Arial"/>
                <a:ea typeface="Arial"/>
                <a:cs typeface="Arial"/>
                <a:sym typeface="Arial"/>
              </a:rPr>
              <a:t>Portion entre les rues Gabriel-Péri et de l’Abreuvoir</a:t>
            </a:r>
            <a:endParaRPr lang="fr-FR" sz="11200" b="1" dirty="0">
              <a:solidFill>
                <a:srgbClr val="92D05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19</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grpSp>
        <p:nvGrpSpPr>
          <p:cNvPr id="5" name="Groupe 4">
            <a:extLst>
              <a:ext uri="{FF2B5EF4-FFF2-40B4-BE49-F238E27FC236}">
                <a16:creationId xmlns:a16="http://schemas.microsoft.com/office/drawing/2014/main" id="{D3625435-296E-4B6C-9AAA-F0715127EF8C}"/>
              </a:ext>
            </a:extLst>
          </p:cNvPr>
          <p:cNvGrpSpPr/>
          <p:nvPr/>
        </p:nvGrpSpPr>
        <p:grpSpPr>
          <a:xfrm>
            <a:off x="387843" y="1790539"/>
            <a:ext cx="1602089" cy="1399655"/>
            <a:chOff x="228045" y="2554018"/>
            <a:chExt cx="1602089" cy="1399655"/>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28119" y="2554018"/>
              <a:ext cx="1602015" cy="1399655"/>
            </a:xfrm>
            <a:prstGeom prst="rect">
              <a:avLst/>
            </a:prstGeom>
          </p:spPr>
        </p:pic>
        <p:sp>
          <p:nvSpPr>
            <p:cNvPr id="29" name="ZoneTexte 28">
              <a:extLst>
                <a:ext uri="{FF2B5EF4-FFF2-40B4-BE49-F238E27FC236}">
                  <a16:creationId xmlns:a16="http://schemas.microsoft.com/office/drawing/2014/main" id="{79749B09-1AA5-4492-A04C-044E46E6FA79}"/>
                </a:ext>
              </a:extLst>
            </p:cNvPr>
            <p:cNvSpPr txBox="1"/>
            <p:nvPr/>
          </p:nvSpPr>
          <p:spPr>
            <a:xfrm>
              <a:off x="228045" y="3127615"/>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ÉTÉ</a:t>
              </a:r>
            </a:p>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gr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Rectangle 11"/>
          <p:cNvSpPr/>
          <p:nvPr/>
        </p:nvSpPr>
        <p:spPr>
          <a:xfrm>
            <a:off x="363077" y="3428568"/>
            <a:ext cx="2024093" cy="1015663"/>
          </a:xfrm>
          <a:prstGeom prst="rect">
            <a:avLst/>
          </a:prstGeom>
        </p:spPr>
        <p:txBody>
          <a:bodyPr wrap="square">
            <a:spAutoFit/>
          </a:bodyPr>
          <a:lstStyle/>
          <a:p>
            <a:r>
              <a:rPr lang="fr-FR" sz="2000" b="1" dirty="0">
                <a:solidFill>
                  <a:schemeClr val="accent1">
                    <a:lumMod val="75000"/>
                  </a:schemeClr>
                </a:solidFill>
                <a:latin typeface="Arial"/>
                <a:cs typeface="Arial"/>
                <a:sym typeface="Arial"/>
              </a:rPr>
              <a:t>Enfouissement </a:t>
            </a:r>
            <a:r>
              <a:rPr lang="fr-FR" sz="2000" b="1" dirty="0" err="1">
                <a:solidFill>
                  <a:schemeClr val="accent1">
                    <a:lumMod val="75000"/>
                  </a:schemeClr>
                </a:solidFill>
                <a:latin typeface="Arial"/>
                <a:cs typeface="Arial"/>
                <a:sym typeface="Arial"/>
              </a:rPr>
              <a:t>Enedis</a:t>
            </a:r>
            <a:r>
              <a:rPr lang="fr-FR" sz="2000" b="1" dirty="0">
                <a:solidFill>
                  <a:schemeClr val="accent1">
                    <a:lumMod val="75000"/>
                  </a:schemeClr>
                </a:solidFill>
                <a:latin typeface="Arial"/>
                <a:cs typeface="Arial"/>
                <a:sym typeface="Arial"/>
              </a:rPr>
              <a:t> et Orange.</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7625" y="1918945"/>
            <a:ext cx="3151784" cy="420385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3640" y="1918945"/>
            <a:ext cx="3151784" cy="4203858"/>
          </a:xfrm>
          <a:prstGeom prst="rect">
            <a:avLst/>
          </a:prstGeom>
        </p:spPr>
      </p:pic>
      <p:sp>
        <p:nvSpPr>
          <p:cNvPr id="2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5856140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Image 6" descr="Image 6"/>
          <p:cNvPicPr>
            <a:picLocks noChangeAspect="1"/>
          </p:cNvPicPr>
          <p:nvPr/>
        </p:nvPicPr>
        <p:blipFill>
          <a:blip r:embed="rId2"/>
          <a:srcRect t="17173" b="50000"/>
          <a:stretch>
            <a:fillRect/>
          </a:stretch>
        </p:blipFill>
        <p:spPr>
          <a:xfrm>
            <a:off x="1998178" y="35652"/>
            <a:ext cx="4982724" cy="2312738"/>
          </a:xfrm>
          <a:prstGeom prst="rect">
            <a:avLst/>
          </a:prstGeom>
          <a:ln w="12700">
            <a:miter lim="400000"/>
          </a:ln>
        </p:spPr>
      </p:pic>
      <p:pic>
        <p:nvPicPr>
          <p:cNvPr id="117" name="Picture 2" descr="Picture 2"/>
          <p:cNvPicPr>
            <a:picLocks noChangeAspect="1"/>
          </p:cNvPicPr>
          <p:nvPr/>
        </p:nvPicPr>
        <p:blipFill rotWithShape="1">
          <a:blip r:embed="rId3"/>
          <a:srcRect t="9266" r="75425" b="62569"/>
          <a:stretch/>
        </p:blipFill>
        <p:spPr>
          <a:xfrm>
            <a:off x="195695" y="2629181"/>
            <a:ext cx="1141044" cy="1848795"/>
          </a:xfrm>
          <a:prstGeom prst="rect">
            <a:avLst/>
          </a:prstGeom>
          <a:ln w="12700">
            <a:miter lim="400000"/>
          </a:ln>
        </p:spPr>
      </p:pic>
      <p:sp>
        <p:nvSpPr>
          <p:cNvPr id="3" name="ZoneTexte 2"/>
          <p:cNvSpPr txBox="1"/>
          <p:nvPr/>
        </p:nvSpPr>
        <p:spPr>
          <a:xfrm>
            <a:off x="1336739" y="2949512"/>
            <a:ext cx="4073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Centre historique - Les</a:t>
            </a:r>
            <a:r>
              <a:rPr kumimoji="0" lang="fr-FR" sz="18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Calibri"/>
              </a:rPr>
              <a:t> Coteaux</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7" name="ZoneTexte 6"/>
          <p:cNvSpPr txBox="1"/>
          <p:nvPr/>
        </p:nvSpPr>
        <p:spPr>
          <a:xfrm>
            <a:off x="1336739" y="3831647"/>
            <a:ext cx="407323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Plants de Catelaine</a:t>
            </a:r>
          </a:p>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Vignes Blanches</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8" name="ZoneTexte 7"/>
          <p:cNvSpPr txBox="1"/>
          <p:nvPr/>
        </p:nvSpPr>
        <p:spPr>
          <a:xfrm>
            <a:off x="1336739" y="5018434"/>
            <a:ext cx="3035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Fermettes - Amandiers</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9" name="ZoneTexte 8"/>
          <p:cNvSpPr txBox="1"/>
          <p:nvPr/>
        </p:nvSpPr>
        <p:spPr>
          <a:xfrm>
            <a:off x="6184964" y="2949512"/>
            <a:ext cx="4073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Printemps</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0" name="ZoneTexte 9"/>
          <p:cNvSpPr txBox="1"/>
          <p:nvPr/>
        </p:nvSpPr>
        <p:spPr>
          <a:xfrm>
            <a:off x="6184964" y="3933493"/>
            <a:ext cx="4073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Colombier</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1" name="ZoneTexte 10"/>
          <p:cNvSpPr txBox="1"/>
          <p:nvPr/>
        </p:nvSpPr>
        <p:spPr>
          <a:xfrm>
            <a:off x="6184964" y="4958200"/>
            <a:ext cx="4073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Alouettes - Réveil Matin</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12" name="Picture 2" descr="Picture 2"/>
          <p:cNvPicPr>
            <a:picLocks noChangeAspect="1"/>
          </p:cNvPicPr>
          <p:nvPr/>
        </p:nvPicPr>
        <p:blipFill rotWithShape="1">
          <a:blip r:embed="rId3"/>
          <a:srcRect t="54734" r="75425" b="17101"/>
          <a:stretch/>
        </p:blipFill>
        <p:spPr>
          <a:xfrm>
            <a:off x="4923899" y="2629181"/>
            <a:ext cx="1141044" cy="1848795"/>
          </a:xfrm>
          <a:prstGeom prst="rect">
            <a:avLst/>
          </a:prstGeom>
          <a:ln w="12700">
            <a:miter lim="400000"/>
          </a:ln>
        </p:spPr>
      </p:pic>
      <p:pic>
        <p:nvPicPr>
          <p:cNvPr id="13" name="Picture 2" descr="Picture 2"/>
          <p:cNvPicPr>
            <a:picLocks noChangeAspect="1"/>
          </p:cNvPicPr>
          <p:nvPr/>
        </p:nvPicPr>
        <p:blipFill rotWithShape="1">
          <a:blip r:embed="rId3"/>
          <a:srcRect l="1450" t="83439" r="73975"/>
          <a:stretch/>
        </p:blipFill>
        <p:spPr>
          <a:xfrm>
            <a:off x="237950" y="4699817"/>
            <a:ext cx="1056534" cy="1006563"/>
          </a:xfrm>
          <a:prstGeom prst="rect">
            <a:avLst/>
          </a:prstGeom>
          <a:ln w="12700">
            <a:miter lim="400000"/>
          </a:ln>
        </p:spPr>
      </p:pic>
      <p:pic>
        <p:nvPicPr>
          <p:cNvPr id="14" name="Picture 2" descr="Picture 2"/>
          <p:cNvPicPr>
            <a:picLocks noChangeAspect="1"/>
          </p:cNvPicPr>
          <p:nvPr/>
        </p:nvPicPr>
        <p:blipFill rotWithShape="1">
          <a:blip r:embed="rId3"/>
          <a:srcRect l="72" t="37145" r="75353" b="45686"/>
          <a:stretch/>
        </p:blipFill>
        <p:spPr>
          <a:xfrm>
            <a:off x="4923899" y="4579350"/>
            <a:ext cx="1141044" cy="1127030"/>
          </a:xfrm>
          <a:prstGeom prst="rect">
            <a:avLst/>
          </a:prstGeom>
          <a:ln w="12700">
            <a:miter lim="400000"/>
          </a:ln>
        </p:spPr>
      </p:pic>
      <p:sp>
        <p:nvSpPr>
          <p:cNvPr id="2" name="Espace réservé du numéro de diapositive 1">
            <a:extLst>
              <a:ext uri="{FF2B5EF4-FFF2-40B4-BE49-F238E27FC236}">
                <a16:creationId xmlns:a16="http://schemas.microsoft.com/office/drawing/2014/main" id="{8324DAC8-DDF7-4FA2-A94F-A7C03E7AEB76}"/>
              </a:ext>
            </a:extLst>
          </p:cNvPr>
          <p:cNvSpPr>
            <a:spLocks noGrp="1"/>
          </p:cNvSpPr>
          <p:nvPr>
            <p:ph type="sldNum" sz="quarter" idx="2"/>
          </p:nvPr>
        </p:nvSpPr>
        <p:spPr/>
        <p:txBody>
          <a:bodyPr/>
          <a:lstStyle/>
          <a:p>
            <a:fld id="{86CB4B4D-7CA3-9044-876B-883B54F8677D}" type="slidenum">
              <a:rPr lang="fr-FR" smtClean="0"/>
              <a:t>2</a:t>
            </a:fld>
            <a:endParaRPr lang="fr-F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re 1"/>
          <p:cNvSpPr txBox="1">
            <a:spLocks noGrp="1"/>
          </p:cNvSpPr>
          <p:nvPr>
            <p:ph type="title"/>
          </p:nvPr>
        </p:nvSpPr>
        <p:spPr>
          <a:xfrm>
            <a:off x="327980" y="374068"/>
            <a:ext cx="9144000" cy="1093025"/>
          </a:xfrm>
          <a:prstGeom prst="rect">
            <a:avLst/>
          </a:prstGeom>
        </p:spPr>
        <p:txBody>
          <a:bodyPr>
            <a:noAutofit/>
          </a:bodyPr>
          <a:lstStyle/>
          <a:p>
            <a:pPr defTabSz="342900">
              <a:defRPr sz="1800" b="1">
                <a:solidFill>
                  <a:srgbClr val="92D050"/>
                </a:solidFill>
                <a:latin typeface="Arial"/>
                <a:ea typeface="Arial"/>
                <a:cs typeface="Arial"/>
                <a:sym typeface="Arial"/>
              </a:defRPr>
            </a:pPr>
            <a:r>
              <a:rPr lang="fr-FR" sz="3600" dirty="0">
                <a:solidFill>
                  <a:schemeClr val="accent1">
                    <a:lumMod val="75000"/>
                  </a:schemeClr>
                </a:solidFill>
              </a:rPr>
              <a:t>Concours des </a:t>
            </a:r>
            <a:r>
              <a:rPr sz="3600" dirty="0" err="1">
                <a:solidFill>
                  <a:schemeClr val="accent1">
                    <a:lumMod val="75000"/>
                  </a:schemeClr>
                </a:solidFill>
              </a:rPr>
              <a:t>Villes</a:t>
            </a:r>
            <a:r>
              <a:rPr sz="3600" dirty="0">
                <a:solidFill>
                  <a:schemeClr val="accent1">
                    <a:lumMod val="75000"/>
                  </a:schemeClr>
                </a:solidFill>
              </a:rPr>
              <a:t> et Village</a:t>
            </a:r>
            <a:r>
              <a:rPr lang="fr-FR" sz="3600" dirty="0">
                <a:solidFill>
                  <a:schemeClr val="accent1">
                    <a:lumMod val="75000"/>
                  </a:schemeClr>
                </a:solidFill>
              </a:rPr>
              <a:t>s</a:t>
            </a:r>
            <a:r>
              <a:rPr sz="3600" dirty="0">
                <a:solidFill>
                  <a:schemeClr val="accent1">
                    <a:lumMod val="75000"/>
                  </a:schemeClr>
                </a:solidFill>
              </a:rPr>
              <a:t> Fleuris</a:t>
            </a:r>
            <a:endParaRPr sz="3500" dirty="0"/>
          </a:p>
        </p:txBody>
      </p:sp>
      <p:sp>
        <p:nvSpPr>
          <p:cNvPr id="11" name="ZoneTexte 10">
            <a:extLst>
              <a:ext uri="{FF2B5EF4-FFF2-40B4-BE49-F238E27FC236}">
                <a16:creationId xmlns:a16="http://schemas.microsoft.com/office/drawing/2014/main" id="{894EEE1C-850C-4447-A997-E0C39308B8CE}"/>
              </a:ext>
            </a:extLst>
          </p:cNvPr>
          <p:cNvSpPr txBox="1"/>
          <p:nvPr/>
        </p:nvSpPr>
        <p:spPr>
          <a:xfrm>
            <a:off x="327980" y="1408627"/>
            <a:ext cx="5325859" cy="2631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100" b="1" dirty="0" smtClean="0">
                <a:solidFill>
                  <a:schemeClr val="accent1">
                    <a:lumMod val="75000"/>
                  </a:schemeClr>
                </a:solidFill>
                <a:latin typeface="Arial" panose="020B0604020202020204" pitchFamily="34" charset="0"/>
                <a:cs typeface="Arial" panose="020B0604020202020204" pitchFamily="34" charset="0"/>
              </a:rPr>
              <a:t>En 2021, </a:t>
            </a:r>
            <a:r>
              <a:rPr lang="fr-FR" sz="2100" b="1" dirty="0">
                <a:solidFill>
                  <a:schemeClr val="accent1">
                    <a:lumMod val="75000"/>
                  </a:schemeClr>
                </a:solidFill>
                <a:latin typeface="Arial" panose="020B0604020202020204" pitchFamily="34" charset="0"/>
                <a:cs typeface="Arial" panose="020B0604020202020204" pitchFamily="34" charset="0"/>
              </a:rPr>
              <a:t>la </a:t>
            </a:r>
            <a:r>
              <a:rPr lang="fr-FR" sz="2100" b="1" dirty="0" smtClean="0">
                <a:solidFill>
                  <a:schemeClr val="accent1">
                    <a:lumMod val="75000"/>
                  </a:schemeClr>
                </a:solidFill>
                <a:latin typeface="Arial" panose="020B0604020202020204" pitchFamily="34" charset="0"/>
                <a:cs typeface="Arial" panose="020B0604020202020204" pitchFamily="34" charset="0"/>
              </a:rPr>
              <a:t>Ville </a:t>
            </a:r>
            <a:r>
              <a:rPr lang="fr-FR" sz="2100" b="1" dirty="0">
                <a:solidFill>
                  <a:schemeClr val="accent1">
                    <a:lumMod val="75000"/>
                  </a:schemeClr>
                </a:solidFill>
                <a:latin typeface="Arial" panose="020B0604020202020204" pitchFamily="34" charset="0"/>
                <a:cs typeface="Arial" panose="020B0604020202020204" pitchFamily="34" charset="0"/>
              </a:rPr>
              <a:t>a </a:t>
            </a:r>
            <a:r>
              <a:rPr lang="fr-FR" sz="2100" b="1" dirty="0" smtClean="0">
                <a:solidFill>
                  <a:schemeClr val="accent1">
                    <a:lumMod val="75000"/>
                  </a:schemeClr>
                </a:solidFill>
                <a:latin typeface="Arial" panose="020B0604020202020204" pitchFamily="34" charset="0"/>
                <a:cs typeface="Arial" panose="020B0604020202020204" pitchFamily="34" charset="0"/>
              </a:rPr>
              <a:t>reçu </a:t>
            </a:r>
            <a:r>
              <a:rPr lang="fr-FR" sz="2100" b="1" dirty="0">
                <a:solidFill>
                  <a:schemeClr val="accent1">
                    <a:lumMod val="75000"/>
                  </a:schemeClr>
                </a:solidFill>
                <a:latin typeface="Arial" panose="020B0604020202020204" pitchFamily="34" charset="0"/>
                <a:cs typeface="Arial" panose="020B0604020202020204" pitchFamily="34" charset="0"/>
              </a:rPr>
              <a:t>2 </a:t>
            </a:r>
            <a:r>
              <a:rPr lang="fr-FR" sz="2100" b="1" dirty="0" smtClean="0">
                <a:solidFill>
                  <a:schemeClr val="accent1">
                    <a:lumMod val="75000"/>
                  </a:schemeClr>
                </a:solidFill>
                <a:latin typeface="Arial" panose="020B0604020202020204" pitchFamily="34" charset="0"/>
                <a:cs typeface="Arial" panose="020B0604020202020204" pitchFamily="34" charset="0"/>
              </a:rPr>
              <a:t>distinctions </a:t>
            </a:r>
            <a:r>
              <a:rPr lang="fr-FR" sz="2100" b="1" dirty="0">
                <a:solidFill>
                  <a:schemeClr val="accent1">
                    <a:lumMod val="75000"/>
                  </a:schemeClr>
                </a:solidFill>
                <a:latin typeface="Arial" panose="020B0604020202020204" pitchFamily="34" charset="0"/>
                <a:cs typeface="Arial" panose="020B0604020202020204" pitchFamily="34" charset="0"/>
              </a:rPr>
              <a:t> </a:t>
            </a:r>
            <a:r>
              <a:rPr lang="fr-FR" sz="2100" b="1" dirty="0" smtClean="0">
                <a:solidFill>
                  <a:schemeClr val="accent1">
                    <a:lumMod val="75000"/>
                  </a:schemeClr>
                </a:solidFill>
                <a:latin typeface="Arial" panose="020B0604020202020204" pitchFamily="34" charset="0"/>
                <a:cs typeface="Arial" panose="020B0604020202020204" pitchFamily="34" charset="0"/>
              </a:rPr>
              <a:t>:</a:t>
            </a:r>
          </a:p>
          <a:p>
            <a:endParaRPr lang="fr-FR" sz="2400" b="1" dirty="0">
              <a:solidFill>
                <a:schemeClr val="accent1">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b="1" dirty="0" smtClean="0">
                <a:solidFill>
                  <a:schemeClr val="accent1">
                    <a:lumMod val="75000"/>
                  </a:schemeClr>
                </a:solidFill>
                <a:latin typeface="Arial" panose="020B0604020202020204" pitchFamily="34" charset="0"/>
                <a:cs typeface="Arial" panose="020B0604020202020204" pitchFamily="34" charset="0"/>
              </a:rPr>
              <a:t>Le 5</a:t>
            </a:r>
            <a:r>
              <a:rPr lang="fr-FR" sz="2000" b="1" baseline="30000" dirty="0" smtClean="0">
                <a:solidFill>
                  <a:schemeClr val="accent1">
                    <a:lumMod val="75000"/>
                  </a:schemeClr>
                </a:solidFill>
                <a:latin typeface="Arial" panose="020B0604020202020204" pitchFamily="34" charset="0"/>
                <a:cs typeface="Arial" panose="020B0604020202020204" pitchFamily="34" charset="0"/>
              </a:rPr>
              <a:t>e</a:t>
            </a:r>
            <a:r>
              <a:rPr lang="fr-FR" sz="2000" b="1" dirty="0" smtClean="0">
                <a:solidFill>
                  <a:schemeClr val="accent1">
                    <a:lumMod val="75000"/>
                  </a:schemeClr>
                </a:solidFill>
                <a:latin typeface="Arial" panose="020B0604020202020204" pitchFamily="34" charset="0"/>
                <a:cs typeface="Arial" panose="020B0604020202020204" pitchFamily="34" charset="0"/>
              </a:rPr>
              <a:t> pétale </a:t>
            </a:r>
            <a:r>
              <a:rPr lang="fr-FR" sz="2000" b="1" dirty="0">
                <a:solidFill>
                  <a:schemeClr val="accent1">
                    <a:lumMod val="75000"/>
                  </a:schemeClr>
                </a:solidFill>
                <a:latin typeface="Arial" panose="020B0604020202020204" pitchFamily="34" charset="0"/>
                <a:cs typeface="Arial" panose="020B0604020202020204" pitchFamily="34" charset="0"/>
              </a:rPr>
              <a:t>dans la catégorie </a:t>
            </a:r>
            <a:r>
              <a:rPr lang="fr-FR" sz="2000" b="1" dirty="0" smtClean="0">
                <a:solidFill>
                  <a:schemeClr val="accent1">
                    <a:lumMod val="75000"/>
                  </a:schemeClr>
                </a:solidFill>
                <a:latin typeface="Arial" panose="020B0604020202020204" pitchFamily="34" charset="0"/>
                <a:cs typeface="Arial" panose="020B0604020202020204" pitchFamily="34" charset="0"/>
              </a:rPr>
              <a:t>des villes de plus </a:t>
            </a:r>
            <a:r>
              <a:rPr lang="fr-FR" sz="2000" b="1" dirty="0">
                <a:solidFill>
                  <a:schemeClr val="accent1">
                    <a:lumMod val="75000"/>
                  </a:schemeClr>
                </a:solidFill>
                <a:latin typeface="Arial" panose="020B0604020202020204" pitchFamily="34" charset="0"/>
                <a:cs typeface="Arial" panose="020B0604020202020204" pitchFamily="34" charset="0"/>
              </a:rPr>
              <a:t>de </a:t>
            </a:r>
            <a:r>
              <a:rPr lang="fr-FR" sz="2000" b="1" dirty="0" smtClean="0">
                <a:solidFill>
                  <a:schemeClr val="accent1">
                    <a:lumMod val="75000"/>
                  </a:schemeClr>
                </a:solidFill>
                <a:latin typeface="Arial" panose="020B0604020202020204" pitchFamily="34" charset="0"/>
                <a:cs typeface="Arial" panose="020B0604020202020204" pitchFamily="34" charset="0"/>
              </a:rPr>
              <a:t>15 000 habitants.</a:t>
            </a:r>
          </a:p>
          <a:p>
            <a:endParaRPr lang="fr-FR" sz="2000" b="1" dirty="0">
              <a:solidFill>
                <a:schemeClr val="accent1">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b="1" dirty="0" smtClean="0">
                <a:solidFill>
                  <a:schemeClr val="accent1">
                    <a:lumMod val="75000"/>
                  </a:schemeClr>
                </a:solidFill>
                <a:latin typeface="Arial" panose="020B0604020202020204" pitchFamily="34" charset="0"/>
                <a:cs typeface="Arial" panose="020B0604020202020204" pitchFamily="34" charset="0"/>
              </a:rPr>
              <a:t>Le </a:t>
            </a:r>
            <a:r>
              <a:rPr lang="fr-FR" sz="2000" b="1" dirty="0">
                <a:solidFill>
                  <a:schemeClr val="accent1">
                    <a:lumMod val="75000"/>
                  </a:schemeClr>
                </a:solidFill>
                <a:latin typeface="Arial" panose="020B0604020202020204" pitchFamily="34" charset="0"/>
                <a:cs typeface="Arial" panose="020B0604020202020204" pitchFamily="34" charset="0"/>
              </a:rPr>
              <a:t>trophée « </a:t>
            </a:r>
            <a:r>
              <a:rPr lang="fr-FR" sz="2000" b="1" dirty="0" smtClean="0">
                <a:solidFill>
                  <a:schemeClr val="accent1">
                    <a:lumMod val="75000"/>
                  </a:schemeClr>
                </a:solidFill>
                <a:latin typeface="Arial" panose="020B0604020202020204" pitchFamily="34" charset="0"/>
                <a:cs typeface="Arial" panose="020B0604020202020204" pitchFamily="34" charset="0"/>
              </a:rPr>
              <a:t>Cœur </a:t>
            </a:r>
            <a:r>
              <a:rPr lang="fr-FR" sz="2000" b="1" dirty="0">
                <a:solidFill>
                  <a:schemeClr val="accent1">
                    <a:lumMod val="75000"/>
                  </a:schemeClr>
                </a:solidFill>
                <a:latin typeface="Arial" panose="020B0604020202020204" pitchFamily="34" charset="0"/>
                <a:cs typeface="Arial" panose="020B0604020202020204" pitchFamily="34" charset="0"/>
              </a:rPr>
              <a:t>de ville et de village et sa mairie fleurie » qui positionne la </a:t>
            </a:r>
            <a:r>
              <a:rPr lang="fr-FR" sz="2000" b="1" dirty="0" smtClean="0">
                <a:solidFill>
                  <a:schemeClr val="accent1">
                    <a:lumMod val="75000"/>
                  </a:schemeClr>
                </a:solidFill>
                <a:latin typeface="Arial" panose="020B0604020202020204" pitchFamily="34" charset="0"/>
                <a:cs typeface="Arial" panose="020B0604020202020204" pitchFamily="34" charset="0"/>
              </a:rPr>
              <a:t>Ville </a:t>
            </a:r>
            <a:r>
              <a:rPr lang="fr-FR" sz="2000" b="1" dirty="0">
                <a:solidFill>
                  <a:schemeClr val="accent1">
                    <a:lumMod val="75000"/>
                  </a:schemeClr>
                </a:solidFill>
                <a:latin typeface="Arial" panose="020B0604020202020204" pitchFamily="34" charset="0"/>
                <a:cs typeface="Arial" panose="020B0604020202020204" pitchFamily="34" charset="0"/>
              </a:rPr>
              <a:t>n°1 du département sur ce </a:t>
            </a:r>
            <a:r>
              <a:rPr lang="fr-FR" sz="2000" b="1" dirty="0" smtClean="0">
                <a:solidFill>
                  <a:schemeClr val="accent1">
                    <a:lumMod val="75000"/>
                  </a:schemeClr>
                </a:solidFill>
                <a:latin typeface="Arial" panose="020B0604020202020204" pitchFamily="34" charset="0"/>
                <a:cs typeface="Arial" panose="020B0604020202020204" pitchFamily="34" charset="0"/>
              </a:rPr>
              <a:t>thème.</a:t>
            </a:r>
            <a:endParaRPr lang="fr-FR" sz="2000" b="1" dirty="0">
              <a:solidFill>
                <a:schemeClr val="accent1">
                  <a:lumMod val="75000"/>
                </a:schemeClr>
              </a:solidFill>
              <a:latin typeface="Arial" panose="020B0604020202020204" pitchFamily="34" charset="0"/>
              <a:ea typeface="Arial"/>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97414F92-36FA-4470-AFB7-4DB606633DCB}"/>
              </a:ext>
            </a:extLst>
          </p:cNvPr>
          <p:cNvSpPr>
            <a:spLocks noGrp="1"/>
          </p:cNvSpPr>
          <p:nvPr>
            <p:ph type="sldNum" sz="quarter" idx="2"/>
          </p:nvPr>
        </p:nvSpPr>
        <p:spPr/>
        <p:txBody>
          <a:bodyPr/>
          <a:lstStyle/>
          <a:p>
            <a:fld id="{86CB4B4D-7CA3-9044-876B-883B54F8677D}" type="slidenum">
              <a:rPr lang="fr-FR" smtClean="0"/>
              <a:t>20</a:t>
            </a:fld>
            <a:endParaRPr lang="fr-FR"/>
          </a:p>
        </p:txBody>
      </p:sp>
      <p:sp>
        <p:nvSpPr>
          <p:cNvPr id="21" name="Rectangle 4"/>
          <p:cNvSpPr/>
          <p:nvPr/>
        </p:nvSpPr>
        <p:spPr>
          <a:xfrm>
            <a:off x="327980" y="121883"/>
            <a:ext cx="219093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5" name="Rectangle 24"/>
          <p:cNvSpPr/>
          <p:nvPr/>
        </p:nvSpPr>
        <p:spPr>
          <a:xfrm>
            <a:off x="327980" y="137630"/>
            <a:ext cx="2326320" cy="369332"/>
          </a:xfrm>
          <a:prstGeom prst="rect">
            <a:avLst/>
          </a:prstGeom>
        </p:spPr>
        <p:txBody>
          <a:bodyPr wrap="square">
            <a:spAutoFit/>
          </a:bodyPr>
          <a:lstStyle/>
          <a:p>
            <a:r>
              <a:rPr lang="fr-FR" b="1" dirty="0">
                <a:solidFill>
                  <a:schemeClr val="bg1"/>
                </a:solidFill>
                <a:latin typeface="Arial"/>
                <a:cs typeface="Arial"/>
                <a:sym typeface="Arial"/>
              </a:rPr>
              <a:t>ENVIRONNEMENT</a:t>
            </a:r>
            <a:endParaRPr lang="fr-FR" dirty="0">
              <a:solidFill>
                <a:schemeClr val="bg1"/>
              </a:solidFill>
            </a:endParaRPr>
          </a:p>
        </p:txBody>
      </p:sp>
      <p:sp>
        <p:nvSpPr>
          <p:cNvPr id="18"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3936" y="3370155"/>
            <a:ext cx="3382464" cy="2725845"/>
          </a:xfrm>
          <a:prstGeom prst="rect">
            <a:avLst/>
          </a:prstGeom>
        </p:spPr>
      </p:pic>
    </p:spTree>
    <p:extLst>
      <p:ext uri="{BB962C8B-B14F-4D97-AF65-F5344CB8AC3E}">
        <p14:creationId xmlns:p14="http://schemas.microsoft.com/office/powerpoint/2010/main" val="213178451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327980" y="1707561"/>
            <a:ext cx="1099820" cy="960895"/>
          </a:xfrm>
          <a:prstGeom prst="rect">
            <a:avLst/>
          </a:prstGeom>
        </p:spPr>
      </p:pic>
      <p:pic>
        <p:nvPicPr>
          <p:cNvPr id="20" name="Image 19"/>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346741" y="3077928"/>
            <a:ext cx="1099820" cy="960895"/>
          </a:xfrm>
          <a:prstGeom prst="rect">
            <a:avLst/>
          </a:prstGeom>
        </p:spPr>
      </p:pic>
      <p:sp>
        <p:nvSpPr>
          <p:cNvPr id="244" name="Titre 1"/>
          <p:cNvSpPr txBox="1">
            <a:spLocks noGrp="1"/>
          </p:cNvSpPr>
          <p:nvPr>
            <p:ph type="title"/>
          </p:nvPr>
        </p:nvSpPr>
        <p:spPr>
          <a:xfrm>
            <a:off x="327980" y="374068"/>
            <a:ext cx="9144000" cy="1093025"/>
          </a:xfrm>
          <a:prstGeom prst="rect">
            <a:avLst/>
          </a:prstGeom>
        </p:spPr>
        <p:txBody>
          <a:bodyPr>
            <a:noAutofit/>
          </a:bodyPr>
          <a:lstStyle/>
          <a:p>
            <a:pPr defTabSz="342900">
              <a:defRPr sz="1800" b="1">
                <a:solidFill>
                  <a:srgbClr val="92D050"/>
                </a:solidFill>
                <a:latin typeface="Arial"/>
                <a:ea typeface="Arial"/>
                <a:cs typeface="Arial"/>
                <a:sym typeface="Arial"/>
              </a:defRPr>
            </a:pPr>
            <a:r>
              <a:rPr lang="fr-FR" sz="3600" dirty="0">
                <a:solidFill>
                  <a:schemeClr val="accent1">
                    <a:lumMod val="75000"/>
                  </a:schemeClr>
                </a:solidFill>
              </a:rPr>
              <a:t>Concours des </a:t>
            </a:r>
            <a:r>
              <a:rPr sz="3600" dirty="0" err="1">
                <a:solidFill>
                  <a:schemeClr val="accent1">
                    <a:lumMod val="75000"/>
                  </a:schemeClr>
                </a:solidFill>
              </a:rPr>
              <a:t>Villes</a:t>
            </a:r>
            <a:r>
              <a:rPr sz="3600" dirty="0">
                <a:solidFill>
                  <a:schemeClr val="accent1">
                    <a:lumMod val="75000"/>
                  </a:schemeClr>
                </a:solidFill>
              </a:rPr>
              <a:t> et Village</a:t>
            </a:r>
            <a:r>
              <a:rPr lang="fr-FR" sz="3600" dirty="0">
                <a:solidFill>
                  <a:schemeClr val="accent1">
                    <a:lumMod val="75000"/>
                  </a:schemeClr>
                </a:solidFill>
              </a:rPr>
              <a:t>s</a:t>
            </a:r>
            <a:r>
              <a:rPr sz="3600" dirty="0">
                <a:solidFill>
                  <a:schemeClr val="accent1">
                    <a:lumMod val="75000"/>
                  </a:schemeClr>
                </a:solidFill>
              </a:rPr>
              <a:t> Fleuris</a:t>
            </a:r>
            <a:endParaRPr sz="3500" dirty="0"/>
          </a:p>
        </p:txBody>
      </p:sp>
      <p:sp>
        <p:nvSpPr>
          <p:cNvPr id="5" name="ZoneTexte 4">
            <a:extLst>
              <a:ext uri="{FF2B5EF4-FFF2-40B4-BE49-F238E27FC236}">
                <a16:creationId xmlns:a16="http://schemas.microsoft.com/office/drawing/2014/main" id="{21A6B0D9-37E4-46EA-8892-1FFC16E67CA7}"/>
              </a:ext>
            </a:extLst>
          </p:cNvPr>
          <p:cNvSpPr txBox="1"/>
          <p:nvPr/>
        </p:nvSpPr>
        <p:spPr>
          <a:xfrm>
            <a:off x="1452005" y="1915156"/>
            <a:ext cx="6009462" cy="8398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400">
                <a:latin typeface="Arial"/>
                <a:ea typeface="Arial"/>
                <a:cs typeface="Arial"/>
                <a:sym typeface="Arial"/>
              </a:defRPr>
            </a:pPr>
            <a:r>
              <a:rPr lang="fr-FR" sz="2400" b="1" dirty="0">
                <a:solidFill>
                  <a:schemeClr val="accent1">
                    <a:lumMod val="75000"/>
                  </a:schemeClr>
                </a:solidFill>
                <a:latin typeface="Arial"/>
                <a:cs typeface="Arial"/>
              </a:rPr>
              <a:t>Dossier d’inscription pour le concours </a:t>
            </a:r>
            <a:r>
              <a:rPr lang="fr-FR" sz="2400" b="1" dirty="0">
                <a:solidFill>
                  <a:schemeClr val="accent1">
                    <a:lumMod val="75000"/>
                  </a:schemeClr>
                </a:solidFill>
                <a:latin typeface="Arial"/>
                <a:cs typeface="Arial"/>
                <a:sym typeface="Arial"/>
              </a:rPr>
              <a:t>des Villes et Villages Fleuris 2022 </a:t>
            </a:r>
            <a:endParaRPr lang="fr-FR" dirty="0">
              <a:solidFill>
                <a:schemeClr val="accent1">
                  <a:lumMod val="75000"/>
                </a:schemeClr>
              </a:solidFill>
            </a:endParaRPr>
          </a:p>
        </p:txBody>
      </p:sp>
      <p:sp>
        <p:nvSpPr>
          <p:cNvPr id="8" name="ZoneTexte 7">
            <a:extLst>
              <a:ext uri="{FF2B5EF4-FFF2-40B4-BE49-F238E27FC236}">
                <a16:creationId xmlns:a16="http://schemas.microsoft.com/office/drawing/2014/main" id="{78255D0B-4887-4C3F-B809-9A9BCD16969B}"/>
              </a:ext>
            </a:extLst>
          </p:cNvPr>
          <p:cNvSpPr txBox="1"/>
          <p:nvPr/>
        </p:nvSpPr>
        <p:spPr>
          <a:xfrm>
            <a:off x="362886" y="2012635"/>
            <a:ext cx="9727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MARS</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2022</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11" name="ZoneTexte 10">
            <a:extLst>
              <a:ext uri="{FF2B5EF4-FFF2-40B4-BE49-F238E27FC236}">
                <a16:creationId xmlns:a16="http://schemas.microsoft.com/office/drawing/2014/main" id="{894EEE1C-850C-4447-A997-E0C39308B8CE}"/>
              </a:ext>
            </a:extLst>
          </p:cNvPr>
          <p:cNvSpPr txBox="1"/>
          <p:nvPr/>
        </p:nvSpPr>
        <p:spPr>
          <a:xfrm>
            <a:off x="1490344" y="3426896"/>
            <a:ext cx="2396902" cy="466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400">
                <a:latin typeface="Arial"/>
                <a:ea typeface="Arial"/>
                <a:cs typeface="Arial"/>
                <a:sym typeface="Arial"/>
              </a:defRPr>
            </a:pPr>
            <a:r>
              <a:rPr lang="fr-FR" sz="2400" b="1" dirty="0">
                <a:solidFill>
                  <a:schemeClr val="accent1">
                    <a:lumMod val="75000"/>
                  </a:schemeClr>
                </a:solidFill>
                <a:latin typeface="Arial"/>
                <a:ea typeface="Arial"/>
                <a:cs typeface="Arial"/>
                <a:sym typeface="Arial"/>
              </a:rPr>
              <a:t>Visite du jury</a:t>
            </a:r>
            <a:endParaRPr lang="fr-FR" sz="2400" b="1" dirty="0">
              <a:solidFill>
                <a:schemeClr val="accent1">
                  <a:lumMod val="75000"/>
                </a:schemeClr>
              </a:solidFill>
              <a:latin typeface="Arial"/>
              <a:ea typeface="Arial"/>
              <a:cs typeface="Arial"/>
            </a:endParaRPr>
          </a:p>
        </p:txBody>
      </p:sp>
      <p:sp>
        <p:nvSpPr>
          <p:cNvPr id="24" name="ZoneTexte 23">
            <a:extLst>
              <a:ext uri="{FF2B5EF4-FFF2-40B4-BE49-F238E27FC236}">
                <a16:creationId xmlns:a16="http://schemas.microsoft.com/office/drawing/2014/main" id="{DFD6CD8D-921C-46A6-9C75-6ABB16A2AF52}"/>
              </a:ext>
            </a:extLst>
          </p:cNvPr>
          <p:cNvSpPr txBox="1"/>
          <p:nvPr/>
        </p:nvSpPr>
        <p:spPr>
          <a:xfrm>
            <a:off x="363491" y="3441718"/>
            <a:ext cx="1030006"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500" b="1" dirty="0">
                <a:solidFill>
                  <a:schemeClr val="bg1"/>
                </a:solidFill>
                <a:latin typeface="Arial" panose="020B0604020202020204" pitchFamily="34" charset="0"/>
                <a:cs typeface="Arial" panose="020B0604020202020204" pitchFamily="34" charset="0"/>
              </a:rPr>
              <a:t>JUILLET 2022</a:t>
            </a:r>
            <a:endParaRPr kumimoji="0" lang="fr-FR" sz="15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 name="Espace réservé du numéro de diapositive 1">
            <a:extLst>
              <a:ext uri="{FF2B5EF4-FFF2-40B4-BE49-F238E27FC236}">
                <a16:creationId xmlns:a16="http://schemas.microsoft.com/office/drawing/2014/main" id="{97414F92-36FA-4470-AFB7-4DB606633DCB}"/>
              </a:ext>
            </a:extLst>
          </p:cNvPr>
          <p:cNvSpPr>
            <a:spLocks noGrp="1"/>
          </p:cNvSpPr>
          <p:nvPr>
            <p:ph type="sldNum" sz="quarter" idx="2"/>
          </p:nvPr>
        </p:nvSpPr>
        <p:spPr/>
        <p:txBody>
          <a:bodyPr/>
          <a:lstStyle/>
          <a:p>
            <a:fld id="{86CB4B4D-7CA3-9044-876B-883B54F8677D}" type="slidenum">
              <a:rPr lang="fr-FR" smtClean="0"/>
              <a:t>21</a:t>
            </a:fld>
            <a:endParaRPr lang="fr-FR"/>
          </a:p>
        </p:txBody>
      </p:sp>
      <p:sp>
        <p:nvSpPr>
          <p:cNvPr id="21" name="Rectangle 4"/>
          <p:cNvSpPr/>
          <p:nvPr/>
        </p:nvSpPr>
        <p:spPr>
          <a:xfrm>
            <a:off x="327980" y="121883"/>
            <a:ext cx="219093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5" name="Rectangle 24"/>
          <p:cNvSpPr/>
          <p:nvPr/>
        </p:nvSpPr>
        <p:spPr>
          <a:xfrm>
            <a:off x="327980" y="137630"/>
            <a:ext cx="2326320" cy="369332"/>
          </a:xfrm>
          <a:prstGeom prst="rect">
            <a:avLst/>
          </a:prstGeom>
        </p:spPr>
        <p:txBody>
          <a:bodyPr wrap="square">
            <a:spAutoFit/>
          </a:bodyPr>
          <a:lstStyle/>
          <a:p>
            <a:r>
              <a:rPr lang="fr-FR" b="1" dirty="0">
                <a:solidFill>
                  <a:schemeClr val="bg1"/>
                </a:solidFill>
                <a:latin typeface="Arial"/>
                <a:cs typeface="Arial"/>
                <a:sym typeface="Arial"/>
              </a:rPr>
              <a:t>ENVIRONNEMENT</a:t>
            </a:r>
            <a:endParaRPr lang="fr-FR" dirty="0">
              <a:solidFill>
                <a:schemeClr val="bg1"/>
              </a:solidFill>
            </a:endParaRPr>
          </a:p>
        </p:txBody>
      </p:sp>
      <p:sp>
        <p:nvSpPr>
          <p:cNvPr id="18"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3" name="Image 22"/>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311834" y="4448295"/>
            <a:ext cx="1099820" cy="960895"/>
          </a:xfrm>
          <a:prstGeom prst="rect">
            <a:avLst/>
          </a:prstGeom>
        </p:spPr>
      </p:pic>
      <p:sp>
        <p:nvSpPr>
          <p:cNvPr id="26" name="ZoneTexte 25">
            <a:extLst>
              <a:ext uri="{FF2B5EF4-FFF2-40B4-BE49-F238E27FC236}">
                <a16:creationId xmlns:a16="http://schemas.microsoft.com/office/drawing/2014/main" id="{DFD6CD8D-921C-46A6-9C75-6ABB16A2AF52}"/>
              </a:ext>
            </a:extLst>
          </p:cNvPr>
          <p:cNvSpPr txBox="1"/>
          <p:nvPr/>
        </p:nvSpPr>
        <p:spPr>
          <a:xfrm>
            <a:off x="311834" y="4838718"/>
            <a:ext cx="1081058"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500" b="1" dirty="0">
                <a:solidFill>
                  <a:schemeClr val="bg1"/>
                </a:solidFill>
                <a:latin typeface="Arial" panose="020B0604020202020204" pitchFamily="34" charset="0"/>
                <a:cs typeface="Arial" panose="020B0604020202020204" pitchFamily="34" charset="0"/>
              </a:rPr>
              <a:t>OCTOBRE 2022</a:t>
            </a:r>
            <a:endParaRPr kumimoji="0" lang="fr-FR" sz="15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7" name="ZoneTexte 26">
            <a:extLst>
              <a:ext uri="{FF2B5EF4-FFF2-40B4-BE49-F238E27FC236}">
                <a16:creationId xmlns:a16="http://schemas.microsoft.com/office/drawing/2014/main" id="{894EEE1C-850C-4447-A997-E0C39308B8CE}"/>
              </a:ext>
            </a:extLst>
          </p:cNvPr>
          <p:cNvSpPr txBox="1"/>
          <p:nvPr/>
        </p:nvSpPr>
        <p:spPr>
          <a:xfrm>
            <a:off x="1450757" y="4788620"/>
            <a:ext cx="7190842"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400">
                <a:latin typeface="Arial"/>
                <a:ea typeface="Arial"/>
                <a:cs typeface="Arial"/>
                <a:sym typeface="Arial"/>
              </a:defRPr>
            </a:pPr>
            <a:r>
              <a:rPr lang="fr-FR" sz="2400" b="1" dirty="0">
                <a:solidFill>
                  <a:schemeClr val="accent1">
                    <a:lumMod val="75000"/>
                  </a:schemeClr>
                </a:solidFill>
                <a:latin typeface="Arial"/>
                <a:ea typeface="Arial"/>
                <a:cs typeface="Arial"/>
                <a:sym typeface="Arial"/>
              </a:rPr>
              <a:t>Décision du jury</a:t>
            </a:r>
            <a:endParaRPr lang="fr-FR" sz="2400" b="1" dirty="0">
              <a:solidFill>
                <a:schemeClr val="accent1">
                  <a:lumMod val="75000"/>
                </a:schemeClr>
              </a:solidFill>
              <a:latin typeface="Arial"/>
              <a:ea typeface="Arial"/>
              <a:cs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6327"/>
          <a:stretch/>
        </p:blipFill>
        <p:spPr>
          <a:xfrm>
            <a:off x="4180413" y="3036907"/>
            <a:ext cx="4962698" cy="2768289"/>
          </a:xfrm>
          <a:prstGeom prst="rect">
            <a:avLst/>
          </a:prstGeom>
        </p:spPr>
      </p:pic>
      <p:sp>
        <p:nvSpPr>
          <p:cNvPr id="22"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36342270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re 1"/>
          <p:cNvSpPr txBox="1">
            <a:spLocks noGrp="1"/>
          </p:cNvSpPr>
          <p:nvPr>
            <p:ph type="title"/>
          </p:nvPr>
        </p:nvSpPr>
        <p:spPr>
          <a:xfrm>
            <a:off x="327980" y="374068"/>
            <a:ext cx="9144000" cy="1093025"/>
          </a:xfrm>
          <a:prstGeom prst="rect">
            <a:avLst/>
          </a:prstGeom>
        </p:spPr>
        <p:txBody>
          <a:bodyPr>
            <a:noAutofit/>
          </a:bodyPr>
          <a:lstStyle/>
          <a:p>
            <a:pPr defTabSz="342900">
              <a:defRPr sz="1800" b="1">
                <a:solidFill>
                  <a:srgbClr val="92D050"/>
                </a:solidFill>
                <a:latin typeface="Arial"/>
                <a:ea typeface="Arial"/>
                <a:cs typeface="Arial"/>
                <a:sym typeface="Arial"/>
              </a:defRPr>
            </a:pPr>
            <a:r>
              <a:rPr lang="fr-FR" sz="3600" dirty="0" smtClean="0">
                <a:solidFill>
                  <a:schemeClr val="accent1">
                    <a:lumMod val="75000"/>
                  </a:schemeClr>
                </a:solidFill>
              </a:rPr>
              <a:t>Ramassage citoyen</a:t>
            </a:r>
            <a:endParaRPr sz="3500" dirty="0"/>
          </a:p>
        </p:txBody>
      </p:sp>
      <p:sp>
        <p:nvSpPr>
          <p:cNvPr id="5" name="ZoneTexte 4">
            <a:extLst>
              <a:ext uri="{FF2B5EF4-FFF2-40B4-BE49-F238E27FC236}">
                <a16:creationId xmlns:a16="http://schemas.microsoft.com/office/drawing/2014/main" id="{21A6B0D9-37E4-46EA-8892-1FFC16E67CA7}"/>
              </a:ext>
            </a:extLst>
          </p:cNvPr>
          <p:cNvSpPr txBox="1"/>
          <p:nvPr/>
        </p:nvSpPr>
        <p:spPr>
          <a:xfrm>
            <a:off x="2163964" y="1363960"/>
            <a:ext cx="6614276"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400">
                <a:latin typeface="Arial"/>
                <a:ea typeface="Arial"/>
                <a:cs typeface="Arial"/>
                <a:sym typeface="Arial"/>
              </a:defRPr>
            </a:pPr>
            <a:r>
              <a:rPr lang="fr-FR" sz="2400" b="1" dirty="0" smtClean="0">
                <a:solidFill>
                  <a:schemeClr val="accent1">
                    <a:lumMod val="75000"/>
                  </a:schemeClr>
                </a:solidFill>
                <a:latin typeface="Arial"/>
                <a:cs typeface="Arial"/>
              </a:rPr>
              <a:t>Rendez-vous à 11h à la salle des fêtes.</a:t>
            </a:r>
          </a:p>
          <a:p>
            <a:pPr>
              <a:defRPr sz="1400">
                <a:latin typeface="Arial"/>
                <a:ea typeface="Arial"/>
                <a:cs typeface="Arial"/>
                <a:sym typeface="Arial"/>
              </a:defRPr>
            </a:pPr>
            <a:r>
              <a:rPr lang="fr-FR" sz="2400" b="1" dirty="0" smtClean="0">
                <a:solidFill>
                  <a:schemeClr val="accent1">
                    <a:lumMod val="75000"/>
                  </a:schemeClr>
                </a:solidFill>
                <a:latin typeface="Arial"/>
                <a:cs typeface="Arial"/>
              </a:rPr>
              <a:t>Munissez-vous de gants de jardinage </a:t>
            </a:r>
            <a:r>
              <a:rPr lang="fr-FR" sz="2400" b="1" dirty="0">
                <a:solidFill>
                  <a:schemeClr val="accent1">
                    <a:lumMod val="75000"/>
                  </a:schemeClr>
                </a:solidFill>
                <a:latin typeface="Arial"/>
                <a:cs typeface="Arial"/>
              </a:rPr>
              <a:t>SOLIDES </a:t>
            </a:r>
            <a:r>
              <a:rPr lang="fr-FR" sz="2400" b="1" dirty="0" smtClean="0">
                <a:solidFill>
                  <a:schemeClr val="accent1">
                    <a:lumMod val="75000"/>
                  </a:schemeClr>
                </a:solidFill>
                <a:latin typeface="Arial"/>
                <a:cs typeface="Arial"/>
              </a:rPr>
              <a:t>et de votre vélo pour ceux qui souhaitent étendre leur collecte.</a:t>
            </a:r>
            <a:endParaRPr lang="fr-FR" dirty="0">
              <a:solidFill>
                <a:schemeClr val="accent1">
                  <a:lumMod val="75000"/>
                </a:schemeClr>
              </a:solidFill>
            </a:endParaRPr>
          </a:p>
        </p:txBody>
      </p:sp>
      <p:sp>
        <p:nvSpPr>
          <p:cNvPr id="8" name="ZoneTexte 7">
            <a:extLst>
              <a:ext uri="{FF2B5EF4-FFF2-40B4-BE49-F238E27FC236}">
                <a16:creationId xmlns:a16="http://schemas.microsoft.com/office/drawing/2014/main" id="{78255D0B-4887-4C3F-B809-9A9BCD16969B}"/>
              </a:ext>
            </a:extLst>
          </p:cNvPr>
          <p:cNvSpPr txBox="1"/>
          <p:nvPr/>
        </p:nvSpPr>
        <p:spPr>
          <a:xfrm>
            <a:off x="362886" y="2012635"/>
            <a:ext cx="9727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smtClean="0">
                <a:ln>
                  <a:noFill/>
                </a:ln>
                <a:solidFill>
                  <a:schemeClr val="bg1"/>
                </a:solidFill>
                <a:effectLst/>
                <a:uFillTx/>
                <a:latin typeface="Arial" panose="020B0604020202020204" pitchFamily="34" charset="0"/>
                <a:cs typeface="Arial" panose="020B0604020202020204" pitchFamily="34" charset="0"/>
                <a:sym typeface="Calibri"/>
              </a:rPr>
              <a:t>14 MAI</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2022</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 name="Espace réservé du numéro de diapositive 1">
            <a:extLst>
              <a:ext uri="{FF2B5EF4-FFF2-40B4-BE49-F238E27FC236}">
                <a16:creationId xmlns:a16="http://schemas.microsoft.com/office/drawing/2014/main" id="{97414F92-36FA-4470-AFB7-4DB606633DCB}"/>
              </a:ext>
            </a:extLst>
          </p:cNvPr>
          <p:cNvSpPr>
            <a:spLocks noGrp="1"/>
          </p:cNvSpPr>
          <p:nvPr>
            <p:ph type="sldNum" sz="quarter" idx="2"/>
          </p:nvPr>
        </p:nvSpPr>
        <p:spPr/>
        <p:txBody>
          <a:bodyPr/>
          <a:lstStyle/>
          <a:p>
            <a:fld id="{86CB4B4D-7CA3-9044-876B-883B54F8677D}" type="slidenum">
              <a:rPr lang="fr-FR" smtClean="0"/>
              <a:t>22</a:t>
            </a:fld>
            <a:endParaRPr lang="fr-FR"/>
          </a:p>
        </p:txBody>
      </p:sp>
      <p:sp>
        <p:nvSpPr>
          <p:cNvPr id="21" name="Rectangle 4"/>
          <p:cNvSpPr/>
          <p:nvPr/>
        </p:nvSpPr>
        <p:spPr>
          <a:xfrm>
            <a:off x="327980" y="121883"/>
            <a:ext cx="219093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5" name="Rectangle 24"/>
          <p:cNvSpPr/>
          <p:nvPr/>
        </p:nvSpPr>
        <p:spPr>
          <a:xfrm>
            <a:off x="327980" y="137630"/>
            <a:ext cx="2326320" cy="369332"/>
          </a:xfrm>
          <a:prstGeom prst="rect">
            <a:avLst/>
          </a:prstGeom>
        </p:spPr>
        <p:txBody>
          <a:bodyPr wrap="square">
            <a:spAutoFit/>
          </a:bodyPr>
          <a:lstStyle/>
          <a:p>
            <a:r>
              <a:rPr lang="fr-FR" b="1" dirty="0">
                <a:solidFill>
                  <a:schemeClr val="bg1"/>
                </a:solidFill>
                <a:latin typeface="Arial"/>
                <a:cs typeface="Arial"/>
                <a:sym typeface="Arial"/>
              </a:rPr>
              <a:t>ENVIRONNEMENT</a:t>
            </a:r>
            <a:endParaRPr lang="fr-FR" dirty="0">
              <a:solidFill>
                <a:schemeClr val="bg1"/>
              </a:solidFill>
            </a:endParaRPr>
          </a:p>
        </p:txBody>
      </p:sp>
      <p:sp>
        <p:nvSpPr>
          <p:cNvPr id="18"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 name="ZoneTexte 21">
            <a:extLst>
              <a:ext uri="{FF2B5EF4-FFF2-40B4-BE49-F238E27FC236}">
                <a16:creationId xmlns:a16="http://schemas.microsoft.com/office/drawing/2014/main" id="{79749B09-1AA5-4492-A04C-044E46E6FA79}"/>
              </a:ext>
            </a:extLst>
          </p:cNvPr>
          <p:cNvSpPr txBox="1"/>
          <p:nvPr/>
        </p:nvSpPr>
        <p:spPr>
          <a:xfrm>
            <a:off x="387843" y="2364136"/>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ÉTÉ</a:t>
            </a:r>
          </a:p>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grpSp>
        <p:nvGrpSpPr>
          <p:cNvPr id="29" name="Groupe 28">
            <a:extLst>
              <a:ext uri="{FF2B5EF4-FFF2-40B4-BE49-F238E27FC236}">
                <a16:creationId xmlns:a16="http://schemas.microsoft.com/office/drawing/2014/main" id="{D3625435-296E-4B6C-9AAA-F0715127EF8C}"/>
              </a:ext>
            </a:extLst>
          </p:cNvPr>
          <p:cNvGrpSpPr/>
          <p:nvPr/>
        </p:nvGrpSpPr>
        <p:grpSpPr>
          <a:xfrm>
            <a:off x="387843" y="1790539"/>
            <a:ext cx="1602089" cy="1399655"/>
            <a:chOff x="228045" y="2554018"/>
            <a:chExt cx="1602089" cy="1399655"/>
          </a:xfrm>
        </p:grpSpPr>
        <p:pic>
          <p:nvPicPr>
            <p:cNvPr id="30" name="Image 29"/>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28119" y="2554018"/>
              <a:ext cx="1602015" cy="1399655"/>
            </a:xfrm>
            <a:prstGeom prst="rect">
              <a:avLst/>
            </a:prstGeom>
          </p:spPr>
        </p:pic>
        <p:sp>
          <p:nvSpPr>
            <p:cNvPr id="31" name="ZoneTexte 30">
              <a:extLst>
                <a:ext uri="{FF2B5EF4-FFF2-40B4-BE49-F238E27FC236}">
                  <a16:creationId xmlns:a16="http://schemas.microsoft.com/office/drawing/2014/main" id="{79749B09-1AA5-4492-A04C-044E46E6FA79}"/>
                </a:ext>
              </a:extLst>
            </p:cNvPr>
            <p:cNvSpPr txBox="1"/>
            <p:nvPr/>
          </p:nvSpPr>
          <p:spPr>
            <a:xfrm>
              <a:off x="228045" y="3127615"/>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smtClean="0">
                  <a:solidFill>
                    <a:schemeClr val="bg1"/>
                  </a:solidFill>
                  <a:latin typeface="Arial" panose="020B0604020202020204" pitchFamily="34" charset="0"/>
                  <a:cs typeface="Arial" panose="020B0604020202020204" pitchFamily="34" charset="0"/>
                </a:rPr>
                <a:t>14 MAI</a:t>
              </a:r>
              <a:endParaRPr lang="fr-FR" sz="2000" b="1" dirty="0">
                <a:solidFill>
                  <a:schemeClr val="bg1"/>
                </a:solidFill>
                <a:latin typeface="Arial" panose="020B0604020202020204" pitchFamily="34" charset="0"/>
                <a:cs typeface="Arial" panose="020B0604020202020204" pitchFamily="34" charset="0"/>
              </a:endParaRPr>
            </a:p>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grpSp>
      <p:sp>
        <p:nvSpPr>
          <p:cNvPr id="15"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9923" y="2999113"/>
            <a:ext cx="4013061" cy="3009796"/>
          </a:xfrm>
          <a:prstGeom prst="rect">
            <a:avLst/>
          </a:prstGeom>
        </p:spPr>
      </p:pic>
    </p:spTree>
    <p:extLst>
      <p:ext uri="{BB962C8B-B14F-4D97-AF65-F5344CB8AC3E}">
        <p14:creationId xmlns:p14="http://schemas.microsoft.com/office/powerpoint/2010/main" val="28848154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re 1"/>
          <p:cNvSpPr txBox="1">
            <a:spLocks noGrp="1"/>
          </p:cNvSpPr>
          <p:nvPr>
            <p:ph type="title"/>
          </p:nvPr>
        </p:nvSpPr>
        <p:spPr>
          <a:xfrm>
            <a:off x="327980" y="590359"/>
            <a:ext cx="9144000" cy="733473"/>
          </a:xfrm>
          <a:prstGeom prst="rect">
            <a:avLst/>
          </a:prstGeom>
        </p:spPr>
        <p:txBody>
          <a:bodyPr>
            <a:noAutofit/>
          </a:bodyPr>
          <a:lstStyle/>
          <a:p>
            <a:pPr defTabSz="342900">
              <a:defRPr sz="1800" b="1">
                <a:solidFill>
                  <a:srgbClr val="92D050"/>
                </a:solidFill>
                <a:latin typeface="Arial"/>
                <a:ea typeface="Arial"/>
                <a:cs typeface="Arial"/>
                <a:sym typeface="Arial"/>
              </a:defRPr>
            </a:pPr>
            <a:r>
              <a:rPr lang="fr-FR" sz="3600" dirty="0">
                <a:solidFill>
                  <a:schemeClr val="accent1">
                    <a:lumMod val="75000"/>
                  </a:schemeClr>
                </a:solidFill>
              </a:rPr>
              <a:t>Non aux nuisances aériennes !</a:t>
            </a:r>
            <a:endParaRPr sz="3600" dirty="0"/>
          </a:p>
        </p:txBody>
      </p:sp>
      <p:sp>
        <p:nvSpPr>
          <p:cNvPr id="2" name="Espace réservé du numéro de diapositive 1">
            <a:extLst>
              <a:ext uri="{FF2B5EF4-FFF2-40B4-BE49-F238E27FC236}">
                <a16:creationId xmlns:a16="http://schemas.microsoft.com/office/drawing/2014/main" id="{97414F92-36FA-4470-AFB7-4DB606633DCB}"/>
              </a:ext>
            </a:extLst>
          </p:cNvPr>
          <p:cNvSpPr>
            <a:spLocks noGrp="1"/>
          </p:cNvSpPr>
          <p:nvPr>
            <p:ph type="sldNum" sz="quarter" idx="2"/>
          </p:nvPr>
        </p:nvSpPr>
        <p:spPr/>
        <p:txBody>
          <a:bodyPr/>
          <a:lstStyle/>
          <a:p>
            <a:fld id="{86CB4B4D-7CA3-9044-876B-883B54F8677D}" type="slidenum">
              <a:rPr lang="fr-FR" smtClean="0"/>
              <a:t>23</a:t>
            </a:fld>
            <a:endParaRPr lang="fr-FR"/>
          </a:p>
        </p:txBody>
      </p:sp>
      <p:sp>
        <p:nvSpPr>
          <p:cNvPr id="21" name="Rectangle 4"/>
          <p:cNvSpPr/>
          <p:nvPr/>
        </p:nvSpPr>
        <p:spPr>
          <a:xfrm>
            <a:off x="327980" y="121883"/>
            <a:ext cx="219093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5" name="Rectangle 24"/>
          <p:cNvSpPr/>
          <p:nvPr/>
        </p:nvSpPr>
        <p:spPr>
          <a:xfrm>
            <a:off x="327980" y="137630"/>
            <a:ext cx="2326320" cy="369332"/>
          </a:xfrm>
          <a:prstGeom prst="rect">
            <a:avLst/>
          </a:prstGeom>
        </p:spPr>
        <p:txBody>
          <a:bodyPr wrap="square">
            <a:spAutoFit/>
          </a:bodyPr>
          <a:lstStyle/>
          <a:p>
            <a:r>
              <a:rPr lang="fr-FR" b="1" dirty="0">
                <a:solidFill>
                  <a:schemeClr val="bg1"/>
                </a:solidFill>
                <a:latin typeface="Arial"/>
                <a:cs typeface="Arial"/>
                <a:sym typeface="Arial"/>
              </a:rPr>
              <a:t>ENVIRONNEMENT</a:t>
            </a:r>
            <a:endParaRPr lang="fr-FR" dirty="0">
              <a:solidFill>
                <a:schemeClr val="bg1"/>
              </a:solidFill>
            </a:endParaRPr>
          </a:p>
        </p:txBody>
      </p:sp>
      <p:pic>
        <p:nvPicPr>
          <p:cNvPr id="18" name="Picture 2" descr="https://www.carrieres-sur-seine.fr/image/communique_de_presse_non_aux_nuisances_aeriennes_oui_au_respect_des_citoyen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199" y="1500168"/>
            <a:ext cx="4714877" cy="2491145"/>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505822" y="4372832"/>
            <a:ext cx="8279476"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000" b="1" dirty="0">
                <a:solidFill>
                  <a:schemeClr val="accent1">
                    <a:lumMod val="75000"/>
                  </a:schemeClr>
                </a:solidFill>
                <a:latin typeface="Arial"/>
                <a:ea typeface="Arial"/>
                <a:cs typeface="Arial"/>
              </a:rPr>
              <a:t>Un nouveau sondage sonore est prévu au printemps 2022 afin de demander, à nouveau, le rehaussement du niveau des survols.</a:t>
            </a:r>
          </a:p>
          <a:p>
            <a:r>
              <a:rPr lang="fr-FR" sz="2000" b="1" dirty="0">
                <a:solidFill>
                  <a:schemeClr val="accent1">
                    <a:lumMod val="75000"/>
                  </a:schemeClr>
                </a:solidFill>
                <a:latin typeface="Arial"/>
                <a:ea typeface="Arial"/>
                <a:cs typeface="Arial"/>
              </a:rPr>
              <a:t> </a:t>
            </a:r>
          </a:p>
          <a:p>
            <a:pPr algn="ctr"/>
            <a:r>
              <a:rPr lang="fr-FR" sz="2000" b="1" dirty="0">
                <a:solidFill>
                  <a:schemeClr val="accent1">
                    <a:lumMod val="75000"/>
                  </a:schemeClr>
                </a:solidFill>
                <a:latin typeface="Arial"/>
                <a:ea typeface="Arial"/>
                <a:cs typeface="Arial"/>
              </a:rPr>
              <a:t>Vous pouvez d’ores et déjà adresser vos doléances à : </a:t>
            </a:r>
            <a:r>
              <a:rPr lang="fr-FR" b="1" dirty="0">
                <a:hlinkClick r:id="rId3"/>
              </a:rPr>
              <a:t>nonauxnuisancesaeriennes@mairie-chatou.fr</a:t>
            </a:r>
            <a:endParaRPr lang="fr-FR" dirty="0"/>
          </a:p>
        </p:txBody>
      </p:sp>
      <p:sp>
        <p:nvSpPr>
          <p:cNvPr id="3" name="Rectangle 2"/>
          <p:cNvSpPr/>
          <p:nvPr/>
        </p:nvSpPr>
        <p:spPr>
          <a:xfrm>
            <a:off x="261836" y="1414173"/>
            <a:ext cx="3852964" cy="2031325"/>
          </a:xfrm>
          <a:prstGeom prst="rect">
            <a:avLst/>
          </a:prstGeom>
        </p:spPr>
        <p:txBody>
          <a:bodyPr wrap="square">
            <a:spAutoFit/>
          </a:bodyPr>
          <a:lstStyle/>
          <a:p>
            <a:r>
              <a:rPr lang="fr-FR" b="1" dirty="0">
                <a:solidFill>
                  <a:schemeClr val="accent1">
                    <a:lumMod val="75000"/>
                  </a:schemeClr>
                </a:solidFill>
                <a:latin typeface="Arial"/>
                <a:ea typeface="Arial"/>
                <a:cs typeface="Arial"/>
              </a:rPr>
              <a:t>Les Maires des Communes de Carrières-sur-Seine, Croissy-sur-Seine, Chatou, Le Vésinet et Montesson ont lancé, en juillet 2019, un appel commun pour lutter contre les nuisances aériennes.</a:t>
            </a: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21103988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24</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a:blip r:embed="rId2"/>
          <a:stretch>
            <a:fillRect/>
          </a:stretch>
        </p:blipFill>
        <p:spPr>
          <a:xfrm>
            <a:off x="26633" y="1256230"/>
            <a:ext cx="8963003" cy="4455560"/>
          </a:xfrm>
          <a:prstGeom prst="rect">
            <a:avLst/>
          </a:prstGeom>
        </p:spPr>
      </p:pic>
      <p:sp>
        <p:nvSpPr>
          <p:cNvPr id="1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17711425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25</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a:blip r:embed="rId2"/>
          <a:stretch>
            <a:fillRect/>
          </a:stretch>
        </p:blipFill>
        <p:spPr>
          <a:xfrm>
            <a:off x="79899" y="1079427"/>
            <a:ext cx="8860299" cy="4892904"/>
          </a:xfrm>
          <a:prstGeom prst="rect">
            <a:avLst/>
          </a:prstGeom>
        </p:spPr>
      </p:pic>
      <p:sp>
        <p:nvSpPr>
          <p:cNvPr id="1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15720199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26</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a:blip r:embed="rId2"/>
          <a:stretch>
            <a:fillRect/>
          </a:stretch>
        </p:blipFill>
        <p:spPr>
          <a:xfrm>
            <a:off x="261833" y="1071465"/>
            <a:ext cx="8649309" cy="5063328"/>
          </a:xfrm>
          <a:prstGeom prst="rect">
            <a:avLst/>
          </a:prstGeom>
        </p:spPr>
      </p:pic>
      <p:sp>
        <p:nvSpPr>
          <p:cNvPr id="1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149746666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27</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3" name="ZoneTexte 2"/>
          <p:cNvSpPr txBox="1"/>
          <p:nvPr/>
        </p:nvSpPr>
        <p:spPr>
          <a:xfrm>
            <a:off x="130085" y="1216953"/>
            <a:ext cx="313389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j-lt"/>
                <a:ea typeface="+mj-ea"/>
                <a:cs typeface="+mj-cs"/>
                <a:sym typeface="Calibri"/>
              </a:rPr>
              <a:t>Scénario 1</a:t>
            </a:r>
          </a:p>
        </p:txBody>
      </p:sp>
      <p:sp>
        <p:nvSpPr>
          <p:cNvPr id="10" name="ZoneTexte 9"/>
          <p:cNvSpPr txBox="1"/>
          <p:nvPr/>
        </p:nvSpPr>
        <p:spPr>
          <a:xfrm>
            <a:off x="4658498" y="1215293"/>
            <a:ext cx="313389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j-lt"/>
                <a:ea typeface="+mj-ea"/>
                <a:cs typeface="+mj-cs"/>
                <a:sym typeface="Calibri"/>
              </a:rPr>
              <a:t>Scénario 2</a:t>
            </a:r>
          </a:p>
        </p:txBody>
      </p:sp>
      <p:pic>
        <p:nvPicPr>
          <p:cNvPr id="5" name="Image 4"/>
          <p:cNvPicPr>
            <a:picLocks noChangeAspect="1"/>
          </p:cNvPicPr>
          <p:nvPr/>
        </p:nvPicPr>
        <p:blipFill>
          <a:blip r:embed="rId2"/>
          <a:stretch>
            <a:fillRect/>
          </a:stretch>
        </p:blipFill>
        <p:spPr>
          <a:xfrm>
            <a:off x="4634087" y="1776645"/>
            <a:ext cx="4414486" cy="4085966"/>
          </a:xfrm>
          <a:prstGeom prst="rect">
            <a:avLst/>
          </a:prstGeom>
        </p:spPr>
      </p:pic>
      <p:pic>
        <p:nvPicPr>
          <p:cNvPr id="6" name="Image 5"/>
          <p:cNvPicPr>
            <a:picLocks noChangeAspect="1"/>
          </p:cNvPicPr>
          <p:nvPr/>
        </p:nvPicPr>
        <p:blipFill>
          <a:blip r:embed="rId3"/>
          <a:stretch>
            <a:fillRect/>
          </a:stretch>
        </p:blipFill>
        <p:spPr>
          <a:xfrm>
            <a:off x="130085" y="1776645"/>
            <a:ext cx="4391027" cy="4418132"/>
          </a:xfrm>
          <a:prstGeom prst="rect">
            <a:avLst/>
          </a:prstGeom>
        </p:spPr>
      </p:pic>
      <p:cxnSp>
        <p:nvCxnSpPr>
          <p:cNvPr id="8" name="Connecteur droit 7"/>
          <p:cNvCxnSpPr/>
          <p:nvPr/>
        </p:nvCxnSpPr>
        <p:spPr>
          <a:xfrm>
            <a:off x="4528413" y="0"/>
            <a:ext cx="0" cy="6384035"/>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17" name="Image 16" descr="Une image contenant table&#10;&#10;Description générée automatiquement">
            <a:extLst>
              <a:ext uri="{FF2B5EF4-FFF2-40B4-BE49-F238E27FC236}">
                <a16:creationId xmlns:a16="http://schemas.microsoft.com/office/drawing/2014/main" id="{0B57EC95-4529-4AFE-BC69-5970DE7263E1}"/>
              </a:ext>
            </a:extLst>
          </p:cNvPr>
          <p:cNvPicPr>
            <a:picLocks noChangeAspect="1"/>
          </p:cNvPicPr>
          <p:nvPr/>
        </p:nvPicPr>
        <p:blipFill rotWithShape="1">
          <a:blip r:embed="rId3"/>
          <a:srcRect t="67453" r="76004" b="25451"/>
          <a:stretch/>
        </p:blipFill>
        <p:spPr>
          <a:xfrm>
            <a:off x="130084" y="4613309"/>
            <a:ext cx="1053680" cy="313503"/>
          </a:xfrm>
          <a:prstGeom prst="rect">
            <a:avLst/>
          </a:prstGeom>
        </p:spPr>
      </p:pic>
      <p:sp>
        <p:nvSpPr>
          <p:cNvPr id="18" name="ZoneTexte 17">
            <a:extLst>
              <a:ext uri="{FF2B5EF4-FFF2-40B4-BE49-F238E27FC236}">
                <a16:creationId xmlns:a16="http://schemas.microsoft.com/office/drawing/2014/main" id="{18AC4EF1-7513-4329-9F93-DAD31B5CC08F}"/>
              </a:ext>
            </a:extLst>
          </p:cNvPr>
          <p:cNvSpPr txBox="1"/>
          <p:nvPr/>
        </p:nvSpPr>
        <p:spPr>
          <a:xfrm>
            <a:off x="92334" y="4929081"/>
            <a:ext cx="1091180" cy="2015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lang="fr-FR" sz="1800" b="0" i="0" u="none" strike="noStrike" cap="none" spc="0" normalizeH="0" baseline="0" dirty="0">
              <a:ln>
                <a:noFill/>
              </a:ln>
              <a:solidFill>
                <a:srgbClr val="000000"/>
              </a:solidFill>
              <a:effectLst/>
              <a:uFillTx/>
              <a:latin typeface="+mj-lt"/>
              <a:ea typeface="+mj-ea"/>
              <a:cs typeface="+mj-cs"/>
            </a:endParaRPr>
          </a:p>
        </p:txBody>
      </p:sp>
      <p:sp>
        <p:nvSpPr>
          <p:cNvPr id="16"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44622102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28</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a:blip r:embed="rId2"/>
          <a:stretch>
            <a:fillRect/>
          </a:stretch>
        </p:blipFill>
        <p:spPr>
          <a:xfrm>
            <a:off x="261834" y="1319013"/>
            <a:ext cx="8340783" cy="4334431"/>
          </a:xfrm>
          <a:prstGeom prst="rect">
            <a:avLst/>
          </a:prstGeom>
        </p:spPr>
      </p:pic>
      <p:sp>
        <p:nvSpPr>
          <p:cNvPr id="1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287363605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385559" y="1296541"/>
            <a:ext cx="1099820" cy="960895"/>
          </a:xfrm>
          <a:prstGeom prst="rect">
            <a:avLst/>
          </a:prstGeom>
        </p:spPr>
      </p:pic>
      <p:sp>
        <p:nvSpPr>
          <p:cNvPr id="17" name="Rectangle 4"/>
          <p:cNvSpPr/>
          <p:nvPr/>
        </p:nvSpPr>
        <p:spPr>
          <a:xfrm>
            <a:off x="314648" y="130304"/>
            <a:ext cx="1324371"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349" name="Titre 1"/>
          <p:cNvSpPr txBox="1"/>
          <p:nvPr/>
        </p:nvSpPr>
        <p:spPr>
          <a:xfrm>
            <a:off x="254888" y="158192"/>
            <a:ext cx="1473169" cy="3532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685800">
              <a:lnSpc>
                <a:spcPct val="90000"/>
              </a:lnSpc>
              <a:defRPr sz="2800" b="1" cap="all">
                <a:solidFill>
                  <a:srgbClr val="92D050"/>
                </a:solidFill>
                <a:latin typeface="Arial"/>
                <a:ea typeface="Arial"/>
                <a:cs typeface="Arial"/>
                <a:sym typeface="Arial"/>
              </a:defRPr>
            </a:lvl1pPr>
          </a:lstStyle>
          <a:p>
            <a:pPr algn="ctr"/>
            <a:r>
              <a:rPr lang="fr-FR" sz="1800" dirty="0">
                <a:solidFill>
                  <a:schemeClr val="bg1"/>
                </a:solidFill>
              </a:rPr>
              <a:t>Sécurité</a:t>
            </a:r>
          </a:p>
        </p:txBody>
      </p:sp>
      <p:sp>
        <p:nvSpPr>
          <p:cNvPr id="13" name="ZoneTexte 12">
            <a:extLst>
              <a:ext uri="{FF2B5EF4-FFF2-40B4-BE49-F238E27FC236}">
                <a16:creationId xmlns:a16="http://schemas.microsoft.com/office/drawing/2014/main" id="{4858A5B9-8CC8-49B9-B5CA-94234542A271}"/>
              </a:ext>
            </a:extLst>
          </p:cNvPr>
          <p:cNvSpPr txBox="1"/>
          <p:nvPr/>
        </p:nvSpPr>
        <p:spPr>
          <a:xfrm>
            <a:off x="423937" y="1740304"/>
            <a:ext cx="9727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dirty="0">
                <a:solidFill>
                  <a:schemeClr val="bg1"/>
                </a:solidFill>
                <a:latin typeface="Arial"/>
                <a:cs typeface="Arial"/>
              </a:rPr>
              <a:t>2022</a:t>
            </a:r>
            <a:endParaRPr lang="fr-FR" i="0" u="none" strike="noStrike" cap="none" spc="0" normalizeH="0" baseline="0" dirty="0">
              <a:ln>
                <a:noFill/>
              </a:ln>
              <a:solidFill>
                <a:schemeClr val="bg1"/>
              </a:solidFill>
              <a:effectLst/>
              <a:uFillTx/>
              <a:latin typeface="Arial"/>
              <a:cs typeface="Arial"/>
            </a:endParaRPr>
          </a:p>
        </p:txBody>
      </p:sp>
      <p:sp>
        <p:nvSpPr>
          <p:cNvPr id="19" name="ZoneTexte 3">
            <a:extLst>
              <a:ext uri="{FF2B5EF4-FFF2-40B4-BE49-F238E27FC236}">
                <a16:creationId xmlns:a16="http://schemas.microsoft.com/office/drawing/2014/main" id="{507AEB80-0613-483D-A90D-C98D6E7F893D}"/>
              </a:ext>
            </a:extLst>
          </p:cNvPr>
          <p:cNvSpPr txBox="1"/>
          <p:nvPr/>
        </p:nvSpPr>
        <p:spPr>
          <a:xfrm>
            <a:off x="3900252" y="1768068"/>
            <a:ext cx="4863106" cy="4093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a:defRPr sz="2000" b="1">
                <a:latin typeface="Arial"/>
                <a:ea typeface="Arial"/>
                <a:cs typeface="Arial"/>
                <a:sym typeface="Arial"/>
              </a:defRPr>
            </a:pPr>
            <a:r>
              <a:rPr lang="fr-FR" sz="2000" b="1" dirty="0">
                <a:solidFill>
                  <a:schemeClr val="accent1">
                    <a:lumMod val="75000"/>
                  </a:schemeClr>
                </a:solidFill>
                <a:latin typeface="Arial"/>
                <a:cs typeface="Arial"/>
              </a:rPr>
              <a:t>32 points de vidéo protection déjà en service.</a:t>
            </a:r>
          </a:p>
          <a:p>
            <a:pPr>
              <a:defRPr sz="2000" b="1">
                <a:latin typeface="Arial"/>
                <a:ea typeface="Arial"/>
                <a:cs typeface="Arial"/>
                <a:sym typeface="Arial"/>
              </a:defRPr>
            </a:pPr>
            <a:endParaRPr lang="fr-FR" dirty="0"/>
          </a:p>
          <a:p>
            <a:pPr>
              <a:defRPr sz="2000" b="1">
                <a:latin typeface="Arial"/>
                <a:ea typeface="Arial"/>
                <a:cs typeface="Arial"/>
                <a:sym typeface="Arial"/>
              </a:defRPr>
            </a:pPr>
            <a:endParaRPr lang="fr-FR" dirty="0"/>
          </a:p>
          <a:p>
            <a:pPr>
              <a:defRPr sz="2000" b="1">
                <a:latin typeface="Arial"/>
                <a:ea typeface="Arial"/>
                <a:cs typeface="Arial"/>
                <a:sym typeface="Arial"/>
              </a:defRPr>
            </a:pPr>
            <a:endParaRPr lang="fr-FR" dirty="0"/>
          </a:p>
          <a:p>
            <a:pPr>
              <a:defRPr sz="2000" b="1">
                <a:latin typeface="Arial"/>
                <a:ea typeface="Arial"/>
                <a:cs typeface="Arial"/>
                <a:sym typeface="Arial"/>
              </a:defRPr>
            </a:pPr>
            <a:endParaRPr lang="fr-FR" dirty="0"/>
          </a:p>
          <a:p>
            <a:pPr>
              <a:defRPr sz="2000" b="1">
                <a:latin typeface="Arial"/>
                <a:ea typeface="Arial"/>
                <a:cs typeface="Arial"/>
                <a:sym typeface="Arial"/>
              </a:defRPr>
            </a:pPr>
            <a:endParaRPr lang="fr-FR" sz="2000" b="1" dirty="0">
              <a:latin typeface="Arial"/>
              <a:ea typeface="Arial"/>
              <a:cs typeface="Arial"/>
            </a:endParaRPr>
          </a:p>
          <a:p>
            <a:pPr algn="just">
              <a:defRPr sz="2000" b="1">
                <a:latin typeface="Arial"/>
                <a:ea typeface="Arial"/>
                <a:cs typeface="Arial"/>
                <a:sym typeface="Arial"/>
              </a:defRPr>
            </a:pPr>
            <a:r>
              <a:rPr lang="fr-FR" sz="2000" b="1" dirty="0">
                <a:solidFill>
                  <a:schemeClr val="accent1">
                    <a:lumMod val="75000"/>
                  </a:schemeClr>
                </a:solidFill>
                <a:latin typeface="Arial"/>
                <a:ea typeface="Arial"/>
                <a:cs typeface="Arial"/>
              </a:rPr>
              <a:t>La phase III du développement de la vidéo protection prévoyait l’installation de 19 nouveaux points pour fin 2021 soit 51 points de vidéo protection en totalité. Cette opération, en l’absence de subvention, a été reportée à 2022.</a:t>
            </a:r>
            <a:endParaRPr sz="2000" b="1" dirty="0">
              <a:solidFill>
                <a:schemeClr val="accent1">
                  <a:lumMod val="75000"/>
                </a:schemeClr>
              </a:solidFill>
              <a:latin typeface="Arial"/>
              <a:ea typeface="Arial"/>
              <a:cs typeface="Arial"/>
            </a:endParaRPr>
          </a:p>
        </p:txBody>
      </p:sp>
      <p:sp>
        <p:nvSpPr>
          <p:cNvPr id="16" name="Espace réservé du numéro de diapositive 15">
            <a:extLst>
              <a:ext uri="{FF2B5EF4-FFF2-40B4-BE49-F238E27FC236}">
                <a16:creationId xmlns:a16="http://schemas.microsoft.com/office/drawing/2014/main" id="{22943CFA-0E81-4045-9D97-9328C550D18D}"/>
              </a:ext>
            </a:extLst>
          </p:cNvPr>
          <p:cNvSpPr>
            <a:spLocks noGrp="1"/>
          </p:cNvSpPr>
          <p:nvPr>
            <p:ph type="sldNum" sz="quarter" idx="2"/>
          </p:nvPr>
        </p:nvSpPr>
        <p:spPr/>
        <p:txBody>
          <a:bodyPr/>
          <a:lstStyle/>
          <a:p>
            <a:fld id="{86CB4B4D-7CA3-9044-876B-883B54F8677D}" type="slidenum">
              <a:rPr lang="fr-FR" smtClean="0"/>
              <a:t>29</a:t>
            </a:fld>
            <a:endParaRPr lang="fr-FR"/>
          </a:p>
        </p:txBody>
      </p:sp>
      <p:sp>
        <p:nvSpPr>
          <p:cNvPr id="20" name="Titre 1">
            <a:extLst>
              <a:ext uri="{FF2B5EF4-FFF2-40B4-BE49-F238E27FC236}">
                <a16:creationId xmlns:a16="http://schemas.microsoft.com/office/drawing/2014/main" id="{7747E764-B297-4D7F-AE5A-241CAF870B9D}"/>
              </a:ext>
            </a:extLst>
          </p:cNvPr>
          <p:cNvSpPr txBox="1">
            <a:spLocks/>
          </p:cNvSpPr>
          <p:nvPr/>
        </p:nvSpPr>
        <p:spPr>
          <a:xfrm>
            <a:off x="200979" y="24582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chemeClr val="accent1">
                    <a:lumMod val="75000"/>
                  </a:schemeClr>
                </a:solidFill>
                <a:latin typeface="Arial" panose="020B0604020202020204" pitchFamily="34" charset="0"/>
                <a:cs typeface="Arial" panose="020B0604020202020204" pitchFamily="34" charset="0"/>
              </a:rPr>
              <a:t>Déploiement de la vidéo protection</a:t>
            </a: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r="26223" b="169"/>
          <a:stretch/>
        </p:blipFill>
        <p:spPr>
          <a:xfrm>
            <a:off x="826241" y="3580011"/>
            <a:ext cx="2742852" cy="2474308"/>
          </a:xfrm>
          <a:prstGeom prst="rect">
            <a:avLst/>
          </a:prstGeom>
        </p:spPr>
      </p:pic>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34343" r="15713" b="18612"/>
          <a:stretch/>
        </p:blipFill>
        <p:spPr>
          <a:xfrm>
            <a:off x="1702072" y="1387091"/>
            <a:ext cx="1865153" cy="2018068"/>
          </a:xfrm>
          <a:prstGeom prst="rect">
            <a:avLst/>
          </a:prstGeom>
        </p:spPr>
      </p:pic>
      <p:sp>
        <p:nvSpPr>
          <p:cNvPr id="21"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5"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re 1"/>
          <p:cNvSpPr txBox="1">
            <a:spLocks noGrp="1"/>
          </p:cNvSpPr>
          <p:nvPr>
            <p:ph type="title"/>
          </p:nvPr>
        </p:nvSpPr>
        <p:spPr>
          <a:xfrm>
            <a:off x="468173" y="163108"/>
            <a:ext cx="8047177" cy="942680"/>
          </a:xfrm>
          <a:prstGeom prst="rect">
            <a:avLst/>
          </a:prstGeom>
        </p:spPr>
        <p:txBody>
          <a:bodyPr/>
          <a:lstStyle>
            <a:lvl1pPr>
              <a:defRPr sz="3500" b="1">
                <a:solidFill>
                  <a:srgbClr val="92D050"/>
                </a:solidFill>
                <a:latin typeface="Arial"/>
                <a:ea typeface="Arial"/>
                <a:cs typeface="Arial"/>
                <a:sym typeface="Arial"/>
              </a:defRPr>
            </a:lvl1pPr>
          </a:lstStyle>
          <a:p>
            <a:r>
              <a:rPr dirty="0">
                <a:solidFill>
                  <a:schemeClr val="accent1">
                    <a:lumMod val="75000"/>
                  </a:schemeClr>
                </a:solidFill>
              </a:rPr>
              <a:t>ORDRE DU JOUR</a:t>
            </a:r>
          </a:p>
        </p:txBody>
      </p:sp>
      <p:sp>
        <p:nvSpPr>
          <p:cNvPr id="141" name="Espace réservé du contenu 2"/>
          <p:cNvSpPr txBox="1">
            <a:spLocks noGrp="1"/>
          </p:cNvSpPr>
          <p:nvPr>
            <p:ph type="body" idx="1"/>
          </p:nvPr>
        </p:nvSpPr>
        <p:spPr>
          <a:xfrm>
            <a:off x="628650" y="1344876"/>
            <a:ext cx="8515350" cy="5513124"/>
          </a:xfrm>
          <a:prstGeom prst="rect">
            <a:avLst/>
          </a:prstGeom>
        </p:spPr>
        <p:txBody>
          <a:bodyPr>
            <a:normAutofit/>
          </a:bodyPr>
          <a:lstStyle/>
          <a:p>
            <a:pPr marL="514350" indent="-514350">
              <a:buSzTx/>
              <a:buFont typeface="Arial"/>
              <a:buAutoNum type="romanUcPeriod"/>
              <a:defRPr sz="1600" b="1">
                <a:latin typeface="Arial"/>
                <a:ea typeface="Arial"/>
                <a:cs typeface="Arial"/>
                <a:sym typeface="Arial"/>
              </a:defRPr>
            </a:pPr>
            <a:r>
              <a:rPr lang="fr-FR" sz="2400" dirty="0"/>
              <a:t>Les représentants de vos quartiers</a:t>
            </a:r>
            <a:endParaRPr lang="fr-FR" sz="1400" b="1" dirty="0">
              <a:latin typeface="Arial"/>
              <a:ea typeface="Arial"/>
              <a:cs typeface="Arial"/>
            </a:endParaRPr>
          </a:p>
          <a:p>
            <a:pPr marL="514350" indent="-514350">
              <a:spcBef>
                <a:spcPts val="0"/>
              </a:spcBef>
              <a:buSzTx/>
              <a:buAutoNum type="romanUcPeriod"/>
              <a:defRPr sz="1600" b="1">
                <a:latin typeface="Arial"/>
                <a:ea typeface="Arial"/>
                <a:cs typeface="Arial"/>
                <a:sym typeface="Arial"/>
              </a:defRPr>
            </a:pPr>
            <a:endParaRPr lang="fr-FR" sz="1400" dirty="0"/>
          </a:p>
          <a:p>
            <a:pPr marL="514350" indent="-514350">
              <a:buSzTx/>
              <a:buAutoNum type="romanUcPeriod"/>
              <a:defRPr sz="1600" b="1">
                <a:latin typeface="Arial"/>
                <a:ea typeface="Arial"/>
                <a:cs typeface="Arial"/>
                <a:sym typeface="Arial"/>
              </a:defRPr>
            </a:pPr>
            <a:r>
              <a:rPr lang="fr-FR" sz="2400" dirty="0"/>
              <a:t>Actualité de votre Ville</a:t>
            </a:r>
          </a:p>
          <a:p>
            <a:pPr lvl="1">
              <a:buSzTx/>
              <a:defRPr sz="1600" b="1">
                <a:latin typeface="Arial"/>
                <a:ea typeface="Arial"/>
                <a:cs typeface="Arial"/>
                <a:sym typeface="Arial"/>
              </a:defRPr>
            </a:pPr>
            <a:r>
              <a:rPr lang="fr-FR" sz="2000" dirty="0">
                <a:latin typeface="Arial"/>
                <a:cs typeface="Arial"/>
              </a:rPr>
              <a:t>Santé</a:t>
            </a:r>
          </a:p>
          <a:p>
            <a:pPr lvl="1">
              <a:buSzTx/>
              <a:defRPr sz="1600" b="1">
                <a:latin typeface="Arial"/>
                <a:ea typeface="Arial"/>
                <a:cs typeface="Arial"/>
                <a:sym typeface="Arial"/>
              </a:defRPr>
            </a:pPr>
            <a:r>
              <a:rPr lang="fr-FR" sz="2000" dirty="0">
                <a:latin typeface="Arial"/>
                <a:cs typeface="Arial"/>
              </a:rPr>
              <a:t>Éducation</a:t>
            </a:r>
          </a:p>
          <a:p>
            <a:pPr lvl="1">
              <a:buSzTx/>
              <a:defRPr sz="1600" b="1">
                <a:latin typeface="Arial"/>
                <a:ea typeface="Arial"/>
                <a:cs typeface="Arial"/>
                <a:sym typeface="Arial"/>
              </a:defRPr>
            </a:pPr>
            <a:r>
              <a:rPr lang="fr-FR" sz="2000" dirty="0">
                <a:latin typeface="Arial"/>
                <a:cs typeface="Arial"/>
              </a:rPr>
              <a:t>Équipements sportifs</a:t>
            </a:r>
          </a:p>
          <a:p>
            <a:pPr lvl="1">
              <a:buSzTx/>
              <a:defRPr sz="1600" b="1">
                <a:latin typeface="Arial"/>
                <a:ea typeface="Arial"/>
                <a:cs typeface="Arial"/>
                <a:sym typeface="Arial"/>
              </a:defRPr>
            </a:pPr>
            <a:r>
              <a:rPr lang="fr-FR" sz="2000" dirty="0">
                <a:latin typeface="Arial"/>
                <a:cs typeface="Arial"/>
              </a:rPr>
              <a:t>Espace public</a:t>
            </a:r>
          </a:p>
          <a:p>
            <a:pPr lvl="1">
              <a:buSzTx/>
              <a:defRPr sz="1600" b="1">
                <a:latin typeface="Arial"/>
                <a:ea typeface="Arial"/>
                <a:cs typeface="Arial"/>
                <a:sym typeface="Arial"/>
              </a:defRPr>
            </a:pPr>
            <a:r>
              <a:rPr lang="fr-FR" sz="2000" dirty="0">
                <a:latin typeface="Arial"/>
                <a:cs typeface="Arial"/>
              </a:rPr>
              <a:t>Environnement</a:t>
            </a:r>
          </a:p>
          <a:p>
            <a:pPr lvl="1">
              <a:buSzTx/>
              <a:defRPr sz="1600" b="1">
                <a:latin typeface="Arial"/>
                <a:ea typeface="Arial"/>
                <a:cs typeface="Arial"/>
                <a:sym typeface="Arial"/>
              </a:defRPr>
            </a:pPr>
            <a:r>
              <a:rPr lang="fr-FR" sz="2000" dirty="0" smtClean="0">
                <a:latin typeface="Arial"/>
                <a:cs typeface="Arial"/>
              </a:rPr>
              <a:t>Transport</a:t>
            </a:r>
            <a:endParaRPr lang="fr-FR" sz="2000" dirty="0">
              <a:latin typeface="Arial"/>
              <a:cs typeface="Arial"/>
            </a:endParaRPr>
          </a:p>
          <a:p>
            <a:pPr lvl="1">
              <a:buSzTx/>
              <a:defRPr sz="1600" b="1">
                <a:latin typeface="Arial"/>
                <a:ea typeface="Arial"/>
                <a:cs typeface="Arial"/>
                <a:sym typeface="Arial"/>
              </a:defRPr>
            </a:pPr>
            <a:r>
              <a:rPr lang="fr-FR" sz="2000" dirty="0" smtClean="0">
                <a:latin typeface="Arial"/>
                <a:cs typeface="Arial"/>
              </a:rPr>
              <a:t>Sécurité</a:t>
            </a:r>
          </a:p>
          <a:p>
            <a:pPr lvl="1">
              <a:buSzTx/>
              <a:defRPr sz="1600" b="1">
                <a:latin typeface="Arial"/>
                <a:ea typeface="Arial"/>
                <a:cs typeface="Arial"/>
                <a:sym typeface="Arial"/>
              </a:defRPr>
            </a:pPr>
            <a:r>
              <a:rPr lang="fr-FR" sz="2000" dirty="0" smtClean="0">
                <a:latin typeface="Arial"/>
                <a:cs typeface="Arial"/>
              </a:rPr>
              <a:t>Élections</a:t>
            </a:r>
            <a:endParaRPr lang="fr-FR" sz="1400" dirty="0"/>
          </a:p>
          <a:p>
            <a:pPr marL="514350" indent="-514350">
              <a:buSzTx/>
              <a:buAutoNum type="romanUcPeriod"/>
              <a:defRPr sz="1600" b="1">
                <a:latin typeface="Arial"/>
                <a:ea typeface="Arial"/>
                <a:cs typeface="Arial"/>
                <a:sym typeface="Arial"/>
              </a:defRPr>
            </a:pPr>
            <a:r>
              <a:rPr lang="fr-FR" sz="2400" dirty="0" smtClean="0"/>
              <a:t>Vos questions </a:t>
            </a:r>
          </a:p>
          <a:p>
            <a:pPr marL="514350" indent="-514350">
              <a:spcBef>
                <a:spcPts val="0"/>
              </a:spcBef>
              <a:buSzTx/>
              <a:buAutoNum type="romanUcPeriod"/>
              <a:defRPr sz="1600" b="1">
                <a:latin typeface="Arial"/>
                <a:ea typeface="Arial"/>
                <a:cs typeface="Arial"/>
                <a:sym typeface="Arial"/>
              </a:defRPr>
            </a:pPr>
            <a:endParaRPr lang="fr-FR" sz="1400" dirty="0" smtClean="0"/>
          </a:p>
          <a:p>
            <a:pPr marL="514350" indent="-514350">
              <a:buSzTx/>
              <a:buFont typeface="Arial"/>
              <a:buAutoNum type="romanUcPeriod"/>
              <a:defRPr sz="1600" b="1">
                <a:latin typeface="Arial"/>
                <a:ea typeface="Arial"/>
                <a:cs typeface="Arial"/>
                <a:sym typeface="Arial"/>
              </a:defRPr>
            </a:pPr>
            <a:r>
              <a:rPr lang="fr-FR" sz="2400" dirty="0" smtClean="0">
                <a:latin typeface="Arial"/>
                <a:cs typeface="Arial"/>
              </a:rPr>
              <a:t>Agenda </a:t>
            </a:r>
            <a:r>
              <a:rPr lang="fr-FR" sz="2400" dirty="0">
                <a:latin typeface="Arial"/>
                <a:cs typeface="Arial"/>
              </a:rPr>
              <a:t>et dates à retenir </a:t>
            </a:r>
          </a:p>
          <a:p>
            <a:pPr marL="0" indent="0">
              <a:buSzTx/>
              <a:buNone/>
              <a:defRPr sz="1600" b="1">
                <a:latin typeface="Arial"/>
                <a:ea typeface="Arial"/>
                <a:cs typeface="Arial"/>
                <a:sym typeface="Arial"/>
              </a:defRPr>
            </a:pPr>
            <a:endParaRPr lang="fr-FR" sz="2400" dirty="0"/>
          </a:p>
          <a:p>
            <a:pPr marL="0" indent="0">
              <a:spcBef>
                <a:spcPts val="0"/>
              </a:spcBef>
              <a:buSzTx/>
              <a:buNone/>
              <a:defRPr sz="1600" b="1">
                <a:latin typeface="Arial"/>
                <a:ea typeface="Arial"/>
                <a:cs typeface="Arial"/>
                <a:sym typeface="Arial"/>
              </a:defRPr>
            </a:pPr>
            <a:endParaRPr lang="fr-FR" sz="2400" b="1" dirty="0">
              <a:latin typeface="Arial"/>
              <a:ea typeface="Arial"/>
              <a:cs typeface="Arial"/>
            </a:endParaRPr>
          </a:p>
        </p:txBody>
      </p:sp>
      <p:sp>
        <p:nvSpPr>
          <p:cNvPr id="142"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43" name="Rectangle 6"/>
          <p:cNvSpPr/>
          <p:nvPr/>
        </p:nvSpPr>
        <p:spPr>
          <a:xfrm>
            <a:off x="6445566" y="6384035"/>
            <a:ext cx="608382"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44" name="Rectangle 7"/>
          <p:cNvSpPr/>
          <p:nvPr/>
        </p:nvSpPr>
        <p:spPr>
          <a:xfrm>
            <a:off x="7106882" y="6384035"/>
            <a:ext cx="24993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 name="Espace réservé du numéro de diapositive 1">
            <a:extLst>
              <a:ext uri="{FF2B5EF4-FFF2-40B4-BE49-F238E27FC236}">
                <a16:creationId xmlns:a16="http://schemas.microsoft.com/office/drawing/2014/main" id="{EC5BF9AE-05EA-42C2-944C-0AC7B7D3765B}"/>
              </a:ext>
            </a:extLst>
          </p:cNvPr>
          <p:cNvSpPr>
            <a:spLocks noGrp="1"/>
          </p:cNvSpPr>
          <p:nvPr>
            <p:ph type="sldNum" sz="quarter" idx="2"/>
          </p:nvPr>
        </p:nvSpPr>
        <p:spPr/>
        <p:txBody>
          <a:bodyPr/>
          <a:lstStyle/>
          <a:p>
            <a:fld id="{86CB4B4D-7CA3-9044-876B-883B54F8677D}" type="slidenum">
              <a:rPr lang="fr-FR" smtClean="0"/>
              <a:t>3</a:t>
            </a:fld>
            <a:endParaRPr lang="fr-FR"/>
          </a:p>
        </p:txBody>
      </p:sp>
      <p:sp>
        <p:nvSpPr>
          <p:cNvPr id="9"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48" y="2651995"/>
            <a:ext cx="853440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4"/>
          <p:cNvSpPr/>
          <p:nvPr/>
        </p:nvSpPr>
        <p:spPr>
          <a:xfrm>
            <a:off x="314648" y="130304"/>
            <a:ext cx="141340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349" name="Titre 1"/>
          <p:cNvSpPr txBox="1"/>
          <p:nvPr/>
        </p:nvSpPr>
        <p:spPr>
          <a:xfrm>
            <a:off x="254888" y="158192"/>
            <a:ext cx="1473169" cy="3532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685800">
              <a:lnSpc>
                <a:spcPct val="90000"/>
              </a:lnSpc>
              <a:defRPr sz="2800" b="1" cap="all">
                <a:solidFill>
                  <a:srgbClr val="92D050"/>
                </a:solidFill>
                <a:latin typeface="Arial"/>
                <a:ea typeface="Arial"/>
                <a:cs typeface="Arial"/>
                <a:sym typeface="Arial"/>
              </a:defRPr>
            </a:lvl1pPr>
          </a:lstStyle>
          <a:p>
            <a:pPr algn="ctr"/>
            <a:r>
              <a:rPr lang="fr-FR" sz="1800" dirty="0">
                <a:solidFill>
                  <a:schemeClr val="bg1"/>
                </a:solidFill>
              </a:rPr>
              <a:t>Sécurité</a:t>
            </a:r>
          </a:p>
        </p:txBody>
      </p:sp>
      <p:sp>
        <p:nvSpPr>
          <p:cNvPr id="16" name="Espace réservé du numéro de diapositive 15">
            <a:extLst>
              <a:ext uri="{FF2B5EF4-FFF2-40B4-BE49-F238E27FC236}">
                <a16:creationId xmlns:a16="http://schemas.microsoft.com/office/drawing/2014/main" id="{22943CFA-0E81-4045-9D97-9328C550D18D}"/>
              </a:ext>
            </a:extLst>
          </p:cNvPr>
          <p:cNvSpPr>
            <a:spLocks noGrp="1"/>
          </p:cNvSpPr>
          <p:nvPr>
            <p:ph type="sldNum" sz="quarter" idx="2"/>
          </p:nvPr>
        </p:nvSpPr>
        <p:spPr/>
        <p:txBody>
          <a:bodyPr/>
          <a:lstStyle/>
          <a:p>
            <a:fld id="{86CB4B4D-7CA3-9044-876B-883B54F8677D}" type="slidenum">
              <a:rPr lang="fr-FR" smtClean="0"/>
              <a:t>30</a:t>
            </a:fld>
            <a:endParaRPr lang="fr-FR"/>
          </a:p>
        </p:txBody>
      </p:sp>
      <p:sp>
        <p:nvSpPr>
          <p:cNvPr id="20" name="Titre 1">
            <a:extLst>
              <a:ext uri="{FF2B5EF4-FFF2-40B4-BE49-F238E27FC236}">
                <a16:creationId xmlns:a16="http://schemas.microsoft.com/office/drawing/2014/main" id="{7747E764-B297-4D7F-AE5A-241CAF870B9D}"/>
              </a:ext>
            </a:extLst>
          </p:cNvPr>
          <p:cNvSpPr txBox="1">
            <a:spLocks/>
          </p:cNvSpPr>
          <p:nvPr/>
        </p:nvSpPr>
        <p:spPr>
          <a:xfrm>
            <a:off x="200979" y="24582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chemeClr val="accent1">
                    <a:lumMod val="75000"/>
                  </a:schemeClr>
                </a:solidFill>
                <a:latin typeface="Arial" panose="020B0604020202020204" pitchFamily="34" charset="0"/>
                <a:cs typeface="Arial" panose="020B0604020202020204" pitchFamily="34" charset="0"/>
              </a:rPr>
              <a:t>Voisins vigilants et solidaires</a:t>
            </a:r>
          </a:p>
        </p:txBody>
      </p:sp>
      <p:pic>
        <p:nvPicPr>
          <p:cNvPr id="4" name="Image 3"/>
          <p:cNvPicPr>
            <a:picLocks noChangeAspect="1"/>
          </p:cNvPicPr>
          <p:nvPr/>
        </p:nvPicPr>
        <p:blipFill>
          <a:blip r:embed="rId3"/>
          <a:stretch>
            <a:fillRect/>
          </a:stretch>
        </p:blipFill>
        <p:spPr>
          <a:xfrm>
            <a:off x="6777436" y="496130"/>
            <a:ext cx="1863287" cy="618631"/>
          </a:xfrm>
          <a:prstGeom prst="rect">
            <a:avLst/>
          </a:prstGeom>
        </p:spPr>
      </p:pic>
      <p:pic>
        <p:nvPicPr>
          <p:cNvPr id="5" name="Image 4"/>
          <p:cNvPicPr>
            <a:picLocks noChangeAspect="1"/>
          </p:cNvPicPr>
          <p:nvPr/>
        </p:nvPicPr>
        <p:blipFill>
          <a:blip r:embed="rId4"/>
          <a:stretch>
            <a:fillRect/>
          </a:stretch>
        </p:blipFill>
        <p:spPr>
          <a:xfrm>
            <a:off x="3333617" y="5572903"/>
            <a:ext cx="5307106" cy="779929"/>
          </a:xfrm>
          <a:prstGeom prst="rect">
            <a:avLst/>
          </a:prstGeom>
        </p:spPr>
      </p:pic>
      <p:sp>
        <p:nvSpPr>
          <p:cNvPr id="18" name="Espace réservé du contenu 2"/>
          <p:cNvSpPr txBox="1">
            <a:spLocks/>
          </p:cNvSpPr>
          <p:nvPr/>
        </p:nvSpPr>
        <p:spPr>
          <a:xfrm>
            <a:off x="314647" y="1164196"/>
            <a:ext cx="7980699" cy="1720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4pPr>
            <a:lvl5pPr marL="16485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9pPr>
          </a:lstStyle>
          <a:p>
            <a:pPr marL="0" indent="0" algn="just" defTabSz="457200">
              <a:lnSpc>
                <a:spcPct val="100000"/>
              </a:lnSpc>
              <a:spcBef>
                <a:spcPts val="0"/>
              </a:spcBef>
              <a:buSzTx/>
              <a:buNone/>
              <a:defRPr sz="2000" b="1">
                <a:latin typeface="Arial"/>
                <a:ea typeface="Arial"/>
                <a:cs typeface="Arial"/>
                <a:sym typeface="Arial"/>
              </a:defRPr>
            </a:pPr>
            <a:r>
              <a:rPr lang="fr-FR" sz="2000" b="1" u="sng" dirty="0">
                <a:solidFill>
                  <a:schemeClr val="accent1">
                    <a:lumMod val="75000"/>
                  </a:schemeClr>
                </a:solidFill>
                <a:latin typeface="Arial"/>
                <a:ea typeface="Arial"/>
                <a:cs typeface="Arial"/>
              </a:rPr>
              <a:t>Voisinsvigilants.org</a:t>
            </a:r>
            <a:r>
              <a:rPr lang="fr-FR" sz="2000" b="1" dirty="0">
                <a:solidFill>
                  <a:schemeClr val="accent1">
                    <a:lumMod val="75000"/>
                  </a:schemeClr>
                </a:solidFill>
                <a:latin typeface="Arial"/>
                <a:ea typeface="Arial"/>
                <a:cs typeface="Arial"/>
              </a:rPr>
              <a:t> met en relation les habitants pour lutter contre les cambriolages en recréant du lien social avec ses voisins au travers de la plateforme de communication. Une alerte est aussi envoyée à la Police municipale et à la Police nationale à chaque signalement.</a:t>
            </a:r>
          </a:p>
        </p:txBody>
      </p:sp>
      <p:sp>
        <p:nvSpPr>
          <p:cNvPr id="15"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3"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87030112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p:nvPr/>
        </p:nvSpPr>
        <p:spPr>
          <a:xfrm>
            <a:off x="314648" y="130304"/>
            <a:ext cx="141340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349" name="Titre 1"/>
          <p:cNvSpPr txBox="1"/>
          <p:nvPr/>
        </p:nvSpPr>
        <p:spPr>
          <a:xfrm>
            <a:off x="254888" y="158192"/>
            <a:ext cx="1473169" cy="3532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685800">
              <a:lnSpc>
                <a:spcPct val="90000"/>
              </a:lnSpc>
              <a:defRPr sz="2800" b="1" cap="all">
                <a:solidFill>
                  <a:srgbClr val="92D050"/>
                </a:solidFill>
                <a:latin typeface="Arial"/>
                <a:ea typeface="Arial"/>
                <a:cs typeface="Arial"/>
                <a:sym typeface="Arial"/>
              </a:defRPr>
            </a:lvl1pPr>
          </a:lstStyle>
          <a:p>
            <a:pPr algn="ctr"/>
            <a:r>
              <a:rPr lang="fr-FR" sz="1800" dirty="0" smtClean="0">
                <a:solidFill>
                  <a:schemeClr val="bg1"/>
                </a:solidFill>
              </a:rPr>
              <a:t>ÉLECTIONS</a:t>
            </a:r>
            <a:endParaRPr lang="fr-FR" sz="1800" dirty="0">
              <a:solidFill>
                <a:schemeClr val="bg1"/>
              </a:solidFill>
            </a:endParaRPr>
          </a:p>
        </p:txBody>
      </p:sp>
      <p:sp>
        <p:nvSpPr>
          <p:cNvPr id="16" name="Espace réservé du numéro de diapositive 15">
            <a:extLst>
              <a:ext uri="{FF2B5EF4-FFF2-40B4-BE49-F238E27FC236}">
                <a16:creationId xmlns:a16="http://schemas.microsoft.com/office/drawing/2014/main" id="{22943CFA-0E81-4045-9D97-9328C550D18D}"/>
              </a:ext>
            </a:extLst>
          </p:cNvPr>
          <p:cNvSpPr>
            <a:spLocks noGrp="1"/>
          </p:cNvSpPr>
          <p:nvPr>
            <p:ph type="sldNum" sz="quarter" idx="2"/>
          </p:nvPr>
        </p:nvSpPr>
        <p:spPr/>
        <p:txBody>
          <a:bodyPr/>
          <a:lstStyle/>
          <a:p>
            <a:fld id="{86CB4B4D-7CA3-9044-876B-883B54F8677D}" type="slidenum">
              <a:rPr lang="fr-FR" smtClean="0"/>
              <a:t>31</a:t>
            </a:fld>
            <a:endParaRPr lang="fr-FR"/>
          </a:p>
        </p:txBody>
      </p:sp>
      <p:sp>
        <p:nvSpPr>
          <p:cNvPr id="20" name="Titre 1">
            <a:extLst>
              <a:ext uri="{FF2B5EF4-FFF2-40B4-BE49-F238E27FC236}">
                <a16:creationId xmlns:a16="http://schemas.microsoft.com/office/drawing/2014/main" id="{7747E764-B297-4D7F-AE5A-241CAF870B9D}"/>
              </a:ext>
            </a:extLst>
          </p:cNvPr>
          <p:cNvSpPr txBox="1">
            <a:spLocks/>
          </p:cNvSpPr>
          <p:nvPr/>
        </p:nvSpPr>
        <p:spPr>
          <a:xfrm>
            <a:off x="200979" y="24582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smtClean="0">
                <a:solidFill>
                  <a:schemeClr val="accent1">
                    <a:lumMod val="75000"/>
                  </a:schemeClr>
                </a:solidFill>
                <a:latin typeface="Arial" panose="020B0604020202020204" pitchFamily="34" charset="0"/>
                <a:cs typeface="Arial" panose="020B0604020202020204" pitchFamily="34" charset="0"/>
              </a:rPr>
              <a:t>Bureau de vote</a:t>
            </a:r>
            <a:endParaRPr lang="fr-FR" sz="3600" b="1" dirty="0">
              <a:solidFill>
                <a:schemeClr val="accent1">
                  <a:lumMod val="75000"/>
                </a:schemeClr>
              </a:solidFill>
              <a:latin typeface="Arial" panose="020B0604020202020204" pitchFamily="34" charset="0"/>
              <a:cs typeface="Arial" panose="020B0604020202020204" pitchFamily="34" charset="0"/>
            </a:endParaRPr>
          </a:p>
        </p:txBody>
      </p:sp>
      <p:sp>
        <p:nvSpPr>
          <p:cNvPr id="18" name="Espace réservé du contenu 2"/>
          <p:cNvSpPr txBox="1">
            <a:spLocks/>
          </p:cNvSpPr>
          <p:nvPr/>
        </p:nvSpPr>
        <p:spPr>
          <a:xfrm>
            <a:off x="314647" y="1164196"/>
            <a:ext cx="7980699" cy="1263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4pPr>
            <a:lvl5pPr marL="16485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9pPr>
          </a:lstStyle>
          <a:p>
            <a:pPr marL="0" indent="0" algn="just">
              <a:buNone/>
            </a:pPr>
            <a:r>
              <a:rPr lang="fr-FR" sz="2000" b="1" dirty="0">
                <a:solidFill>
                  <a:schemeClr val="accent1">
                    <a:lumMod val="75000"/>
                  </a:schemeClr>
                </a:solidFill>
                <a:latin typeface="Arial"/>
                <a:ea typeface="Arial"/>
                <a:cs typeface="Arial"/>
              </a:rPr>
              <a:t>Les membres de l’équipe municipale ont souhaité que les activités sportives soient </a:t>
            </a:r>
            <a:r>
              <a:rPr lang="fr-FR" sz="2000" b="1" dirty="0" smtClean="0">
                <a:solidFill>
                  <a:schemeClr val="accent1">
                    <a:lumMod val="75000"/>
                  </a:schemeClr>
                </a:solidFill>
                <a:latin typeface="Arial"/>
                <a:ea typeface="Arial"/>
                <a:cs typeface="Arial"/>
              </a:rPr>
              <a:t>maintenues durant les week-ends électoraux. Les </a:t>
            </a:r>
            <a:r>
              <a:rPr lang="fr-FR" sz="2000" b="1" dirty="0">
                <a:solidFill>
                  <a:schemeClr val="accent1">
                    <a:lumMod val="75000"/>
                  </a:schemeClr>
                </a:solidFill>
                <a:latin typeface="Arial"/>
                <a:ea typeface="Arial"/>
                <a:cs typeface="Arial"/>
              </a:rPr>
              <a:t>bureaux de votes </a:t>
            </a:r>
            <a:r>
              <a:rPr lang="fr-FR" sz="2000" b="1" dirty="0" smtClean="0">
                <a:solidFill>
                  <a:schemeClr val="accent1">
                    <a:lumMod val="75000"/>
                  </a:schemeClr>
                </a:solidFill>
                <a:latin typeface="Arial"/>
                <a:ea typeface="Arial"/>
                <a:cs typeface="Arial"/>
              </a:rPr>
              <a:t>déménageront donc dans </a:t>
            </a:r>
            <a:r>
              <a:rPr lang="fr-FR" sz="2000" b="1" dirty="0">
                <a:solidFill>
                  <a:schemeClr val="accent1">
                    <a:lumMod val="75000"/>
                  </a:schemeClr>
                </a:solidFill>
                <a:latin typeface="Arial"/>
                <a:ea typeface="Arial"/>
                <a:cs typeface="Arial"/>
              </a:rPr>
              <a:t>les équipements disponibles à proximité des gymnases</a:t>
            </a:r>
            <a:r>
              <a:rPr lang="fr-FR" sz="2000" b="1" dirty="0" smtClean="0">
                <a:solidFill>
                  <a:schemeClr val="accent1">
                    <a:lumMod val="75000"/>
                  </a:schemeClr>
                </a:solidFill>
                <a:latin typeface="Arial"/>
                <a:ea typeface="Arial"/>
                <a:cs typeface="Arial"/>
              </a:rPr>
              <a:t>.</a:t>
            </a:r>
          </a:p>
          <a:p>
            <a:pPr marL="0" indent="0" algn="just">
              <a:buNone/>
            </a:pPr>
            <a:r>
              <a:rPr lang="fr-FR" sz="2000" b="1" dirty="0">
                <a:solidFill>
                  <a:schemeClr val="accent1">
                    <a:lumMod val="75000"/>
                  </a:schemeClr>
                </a:solidFill>
                <a:latin typeface="Arial"/>
                <a:ea typeface="Arial"/>
                <a:cs typeface="Arial"/>
              </a:rPr>
              <a:t>Ainsi </a:t>
            </a:r>
            <a:r>
              <a:rPr lang="fr-FR" sz="2000" b="1" dirty="0" smtClean="0">
                <a:solidFill>
                  <a:schemeClr val="accent1">
                    <a:lumMod val="75000"/>
                  </a:schemeClr>
                </a:solidFill>
                <a:latin typeface="Arial"/>
                <a:ea typeface="Arial"/>
                <a:cs typeface="Arial"/>
              </a:rPr>
              <a:t>les bureaux </a:t>
            </a:r>
            <a:r>
              <a:rPr lang="fr-FR" sz="2000" b="1" dirty="0">
                <a:solidFill>
                  <a:schemeClr val="accent1">
                    <a:lumMod val="75000"/>
                  </a:schemeClr>
                </a:solidFill>
                <a:latin typeface="Arial"/>
                <a:ea typeface="Arial"/>
                <a:cs typeface="Arial"/>
              </a:rPr>
              <a:t>de vote </a:t>
            </a:r>
            <a:r>
              <a:rPr lang="fr-FR" sz="2000" b="1" dirty="0" smtClean="0">
                <a:solidFill>
                  <a:schemeClr val="accent1">
                    <a:lumMod val="75000"/>
                  </a:schemeClr>
                </a:solidFill>
                <a:latin typeface="Arial"/>
                <a:ea typeface="Arial"/>
                <a:cs typeface="Arial"/>
              </a:rPr>
              <a:t>seront installés de la façon suivante :</a:t>
            </a:r>
          </a:p>
          <a:p>
            <a:pPr marL="0" indent="0" algn="just">
              <a:buNone/>
            </a:pPr>
            <a:r>
              <a:rPr lang="fr-FR" sz="2000" b="1" dirty="0" smtClean="0">
                <a:solidFill>
                  <a:schemeClr val="accent1">
                    <a:lumMod val="75000"/>
                  </a:schemeClr>
                </a:solidFill>
                <a:latin typeface="Arial"/>
                <a:ea typeface="Arial"/>
                <a:cs typeface="Arial"/>
              </a:rPr>
              <a:t>- Bureau n° 2 dans </a:t>
            </a:r>
            <a:r>
              <a:rPr lang="fr-FR" sz="2000" b="1" dirty="0">
                <a:solidFill>
                  <a:schemeClr val="accent1">
                    <a:lumMod val="75000"/>
                  </a:schemeClr>
                </a:solidFill>
                <a:latin typeface="Arial"/>
                <a:ea typeface="Arial"/>
                <a:cs typeface="Arial"/>
              </a:rPr>
              <a:t>les locaux </a:t>
            </a:r>
            <a:r>
              <a:rPr lang="fr-FR" sz="2000" b="1" dirty="0" smtClean="0">
                <a:solidFill>
                  <a:schemeClr val="accent1">
                    <a:lumMod val="75000"/>
                  </a:schemeClr>
                </a:solidFill>
                <a:latin typeface="Arial"/>
                <a:ea typeface="Arial"/>
                <a:cs typeface="Arial"/>
              </a:rPr>
              <a:t>du Centre de Loisirs Les pierrots,</a:t>
            </a:r>
          </a:p>
          <a:p>
            <a:pPr marL="0" indent="0" algn="just">
              <a:buNone/>
            </a:pPr>
            <a:r>
              <a:rPr lang="fr-FR" sz="2000" b="1" dirty="0" smtClean="0">
                <a:solidFill>
                  <a:schemeClr val="accent1">
                    <a:lumMod val="75000"/>
                  </a:schemeClr>
                </a:solidFill>
                <a:latin typeface="Arial"/>
                <a:ea typeface="Arial"/>
                <a:cs typeface="Arial"/>
              </a:rPr>
              <a:t>- Bureau n° 8 dans les locaux de la Maison des sportifs.</a:t>
            </a:r>
            <a:endParaRPr lang="fr-FR" sz="2000" b="1" dirty="0">
              <a:solidFill>
                <a:schemeClr val="accent1">
                  <a:lumMod val="75000"/>
                </a:schemeClr>
              </a:solidFill>
              <a:latin typeface="Arial"/>
              <a:ea typeface="Arial"/>
              <a:cs typeface="Arial"/>
            </a:endParaRPr>
          </a:p>
        </p:txBody>
      </p:sp>
      <p:sp>
        <p:nvSpPr>
          <p:cNvPr id="15"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9"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pic>
        <p:nvPicPr>
          <p:cNvPr id="2" name="Image 1"/>
          <p:cNvPicPr>
            <a:picLocks noChangeAspect="1"/>
          </p:cNvPicPr>
          <p:nvPr/>
        </p:nvPicPr>
        <p:blipFill>
          <a:blip r:embed="rId2"/>
          <a:stretch>
            <a:fillRect/>
          </a:stretch>
        </p:blipFill>
        <p:spPr>
          <a:xfrm>
            <a:off x="5284334" y="3500723"/>
            <a:ext cx="3493907" cy="2380147"/>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264" y="3500723"/>
            <a:ext cx="3576262" cy="2384175"/>
          </a:xfrm>
          <a:prstGeom prst="rect">
            <a:avLst/>
          </a:prstGeom>
        </p:spPr>
      </p:pic>
    </p:spTree>
    <p:extLst>
      <p:ext uri="{BB962C8B-B14F-4D97-AF65-F5344CB8AC3E}">
        <p14:creationId xmlns:p14="http://schemas.microsoft.com/office/powerpoint/2010/main" val="409747773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re 1"/>
          <p:cNvSpPr txBox="1"/>
          <p:nvPr/>
        </p:nvSpPr>
        <p:spPr>
          <a:xfrm>
            <a:off x="0" y="2630530"/>
            <a:ext cx="9144001"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685800">
              <a:lnSpc>
                <a:spcPct val="90000"/>
              </a:lnSpc>
              <a:defRPr sz="3600" b="1" cap="all">
                <a:solidFill>
                  <a:srgbClr val="92D050"/>
                </a:solidFill>
                <a:latin typeface="Arial"/>
                <a:ea typeface="Arial"/>
                <a:cs typeface="Arial"/>
                <a:sym typeface="Arial"/>
              </a:defRPr>
            </a:lvl1pPr>
          </a:lstStyle>
          <a:p>
            <a:r>
              <a:rPr dirty="0">
                <a:solidFill>
                  <a:schemeClr val="accent1">
                    <a:lumMod val="75000"/>
                  </a:schemeClr>
                </a:solidFill>
              </a:rPr>
              <a:t>I</a:t>
            </a:r>
            <a:r>
              <a:rPr lang="fr-FR" dirty="0">
                <a:solidFill>
                  <a:schemeClr val="accent1">
                    <a:lumMod val="75000"/>
                  </a:schemeClr>
                </a:solidFill>
              </a:rPr>
              <a:t>II</a:t>
            </a:r>
            <a:r>
              <a:rPr dirty="0">
                <a:solidFill>
                  <a:schemeClr val="accent1">
                    <a:lumMod val="75000"/>
                  </a:schemeClr>
                </a:solidFill>
              </a:rPr>
              <a:t>. </a:t>
            </a:r>
            <a:r>
              <a:rPr lang="fr-FR" dirty="0">
                <a:solidFill>
                  <a:schemeClr val="accent1">
                    <a:lumMod val="75000"/>
                  </a:schemeClr>
                </a:solidFill>
              </a:rPr>
              <a:t>VOS QUESTIONS</a:t>
            </a:r>
            <a:endParaRPr dirty="0">
              <a:solidFill>
                <a:schemeClr val="accent1">
                  <a:lumMod val="75000"/>
                </a:schemeClr>
              </a:solidFill>
            </a:endParaRP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32</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7"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19006734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9B5BD4-9DDA-4581-B4FF-08B9C9E33E92}"/>
              </a:ext>
            </a:extLst>
          </p:cNvPr>
          <p:cNvSpPr/>
          <p:nvPr/>
        </p:nvSpPr>
        <p:spPr>
          <a:xfrm>
            <a:off x="54590" y="0"/>
            <a:ext cx="8989657" cy="6276108"/>
          </a:xfrm>
          <a:prstGeom prst="rect">
            <a:avLst/>
          </a:prstGeom>
          <a:noFill/>
          <a:ln w="76200" cap="flat">
            <a:solidFill>
              <a:schemeClr val="accent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69" name="Titre 1"/>
          <p:cNvSpPr txBox="1"/>
          <p:nvPr/>
        </p:nvSpPr>
        <p:spPr>
          <a:xfrm>
            <a:off x="261837" y="290945"/>
            <a:ext cx="8557968" cy="5985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normAutofit fontScale="32500" lnSpcReduction="20000"/>
          </a:bodyPr>
          <a:lstStyle>
            <a:lvl1pPr algn="ctr" defTabSz="685800">
              <a:lnSpc>
                <a:spcPct val="90000"/>
              </a:lnSpc>
              <a:defRPr sz="3600">
                <a:latin typeface="Arial"/>
                <a:ea typeface="Arial"/>
                <a:cs typeface="Arial"/>
                <a:sym typeface="Arial"/>
              </a:defRPr>
            </a:lvl1pPr>
          </a:lstStyle>
          <a:p>
            <a:pPr>
              <a:defRPr sz="3600">
                <a:latin typeface="Arial"/>
                <a:ea typeface="Arial"/>
                <a:cs typeface="Arial"/>
                <a:sym typeface="Arial"/>
              </a:defRPr>
            </a:pPr>
            <a:r>
              <a:rPr lang="fr-FR" sz="11100" b="1" cap="all" dirty="0">
                <a:solidFill>
                  <a:schemeClr val="accent1">
                    <a:lumMod val="75000"/>
                  </a:schemeClr>
                </a:solidFill>
              </a:rPr>
              <a:t>VOS QUESTIONS</a:t>
            </a:r>
          </a:p>
          <a:p>
            <a:pPr>
              <a:defRPr sz="3600">
                <a:latin typeface="Arial"/>
                <a:ea typeface="Arial"/>
                <a:cs typeface="Arial"/>
                <a:sym typeface="Arial"/>
              </a:defRPr>
            </a:pPr>
            <a:endParaRPr lang="fr-FR" sz="2600" cap="all" dirty="0">
              <a:solidFill>
                <a:srgbClr val="92D050"/>
              </a:solidFill>
            </a:endParaRPr>
          </a:p>
          <a:p>
            <a:pPr>
              <a:defRPr sz="3600">
                <a:latin typeface="Arial"/>
                <a:ea typeface="Arial"/>
                <a:cs typeface="Arial"/>
                <a:sym typeface="Arial"/>
              </a:defRPr>
            </a:pPr>
            <a:endParaRPr lang="fr-FR" sz="4900" cap="all" dirty="0">
              <a:solidFill>
                <a:srgbClr val="92D050"/>
              </a:solidFill>
            </a:endParaRPr>
          </a:p>
          <a:p>
            <a:pPr marL="285750" indent="-285750" algn="l">
              <a:buFont typeface="Arial" panose="020B0604020202020204" pitchFamily="34" charset="0"/>
              <a:buChar char="•"/>
              <a:defRPr sz="3600">
                <a:latin typeface="Arial"/>
                <a:ea typeface="Arial"/>
                <a:cs typeface="Arial"/>
                <a:sym typeface="Arial"/>
              </a:defRPr>
            </a:pPr>
            <a:r>
              <a:rPr lang="fr-FR" sz="4900" b="1" dirty="0">
                <a:solidFill>
                  <a:schemeClr val="tx1"/>
                </a:solidFill>
              </a:rPr>
              <a:t>Certaines réponses ont été apportées lors de la diffusion des slides précédentes.</a:t>
            </a:r>
          </a:p>
          <a:p>
            <a:pPr marL="285750" indent="-285750" algn="l">
              <a:buFont typeface="Arial" panose="020B0604020202020204" pitchFamily="34" charset="0"/>
              <a:buChar char="•"/>
              <a:defRPr sz="3600">
                <a:latin typeface="Arial"/>
                <a:ea typeface="Arial"/>
                <a:cs typeface="Arial"/>
                <a:sym typeface="Arial"/>
              </a:defRPr>
            </a:pPr>
            <a:endParaRPr lang="fr-FR" sz="4900" b="1" dirty="0">
              <a:solidFill>
                <a:schemeClr val="tx1"/>
              </a:solidFill>
            </a:endParaRPr>
          </a:p>
          <a:p>
            <a:pPr algn="l">
              <a:defRPr sz="3600">
                <a:latin typeface="Arial"/>
                <a:ea typeface="Arial"/>
                <a:cs typeface="Arial"/>
                <a:sym typeface="Arial"/>
              </a:defRPr>
            </a:pPr>
            <a:r>
              <a:rPr lang="fr-FR" sz="4900" b="1" u="sng" dirty="0">
                <a:solidFill>
                  <a:schemeClr val="tx1"/>
                </a:solidFill>
              </a:rPr>
              <a:t>Questions de M. </a:t>
            </a:r>
            <a:r>
              <a:rPr lang="fr-FR" sz="4900" b="1" u="sng" dirty="0" err="1" smtClean="0">
                <a:solidFill>
                  <a:schemeClr val="tx1"/>
                </a:solidFill>
              </a:rPr>
              <a:t>Peyrot</a:t>
            </a:r>
            <a:r>
              <a:rPr lang="fr-FR" sz="4900" b="1" dirty="0" smtClean="0">
                <a:solidFill>
                  <a:schemeClr val="tx1"/>
                </a:solidFill>
              </a:rPr>
              <a:t> </a:t>
            </a:r>
            <a:r>
              <a:rPr lang="fr-FR" sz="4900" b="1" dirty="0">
                <a:solidFill>
                  <a:schemeClr val="tx1"/>
                </a:solidFill>
              </a:rPr>
              <a:t>:</a:t>
            </a:r>
          </a:p>
          <a:p>
            <a:pPr marL="285750" indent="-285750" algn="l">
              <a:buFont typeface="Arial" panose="020B0604020202020204" pitchFamily="34" charset="0"/>
              <a:buChar char="•"/>
              <a:defRPr sz="3600">
                <a:latin typeface="Arial"/>
                <a:ea typeface="Arial"/>
                <a:cs typeface="Arial"/>
                <a:sym typeface="Arial"/>
              </a:defRPr>
            </a:pPr>
            <a:endParaRPr lang="fr-FR" sz="49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4900" b="1" dirty="0" smtClean="0">
                <a:solidFill>
                  <a:schemeClr val="tx1"/>
                </a:solidFill>
              </a:rPr>
              <a:t>rue de Verdun : avez-vous envisagé de refaire le revêtement goudron de la rue ?</a:t>
            </a:r>
          </a:p>
          <a:p>
            <a:pPr marL="285750" indent="-285750" algn="l">
              <a:buFont typeface="Arial" panose="020B0604020202020204" pitchFamily="34" charset="0"/>
              <a:buChar char="•"/>
              <a:defRPr sz="3600">
                <a:latin typeface="Arial"/>
                <a:ea typeface="Arial"/>
                <a:cs typeface="Arial"/>
                <a:sym typeface="Arial"/>
              </a:defRPr>
            </a:pPr>
            <a:endParaRPr lang="fr-FR" sz="4900" b="1" dirty="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r>
              <a:rPr lang="fr-FR" sz="4900" b="1" dirty="0">
                <a:solidFill>
                  <a:schemeClr val="tx1"/>
                </a:solidFill>
              </a:rPr>
              <a:t>rue de Verdun : enfouissement des câbles électrique et des liaisons fibre optique ? </a:t>
            </a:r>
            <a:endParaRPr lang="fr-FR" sz="4900" b="1" dirty="0" smtClean="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endParaRPr lang="fr-FR" sz="4900" b="1" dirty="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r>
              <a:rPr lang="fr-FR" sz="4900" b="1" dirty="0">
                <a:solidFill>
                  <a:schemeClr val="tx1"/>
                </a:solidFill>
              </a:rPr>
              <a:t>Square </a:t>
            </a:r>
            <a:r>
              <a:rPr lang="fr-FR" sz="4900" b="1" dirty="0" smtClean="0">
                <a:solidFill>
                  <a:schemeClr val="tx1"/>
                </a:solidFill>
              </a:rPr>
              <a:t>P.A. Bourson : les </a:t>
            </a:r>
            <a:r>
              <a:rPr lang="fr-FR" sz="4900" b="1" dirty="0">
                <a:solidFill>
                  <a:schemeClr val="tx1"/>
                </a:solidFill>
              </a:rPr>
              <a:t>entourages en bois sont pourris. </a:t>
            </a:r>
            <a:r>
              <a:rPr lang="fr-FR" sz="4900" b="1" dirty="0" smtClean="0">
                <a:solidFill>
                  <a:schemeClr val="tx1"/>
                </a:solidFill>
              </a:rPr>
              <a:t>Avez-vous </a:t>
            </a:r>
            <a:r>
              <a:rPr lang="fr-FR" sz="4900" b="1" dirty="0">
                <a:solidFill>
                  <a:schemeClr val="tx1"/>
                </a:solidFill>
              </a:rPr>
              <a:t>prévu de remplacer les bordures ?</a:t>
            </a:r>
          </a:p>
          <a:p>
            <a:pPr marL="285750" indent="-285750" algn="just">
              <a:buFont typeface="Arial" panose="020B0604020202020204" pitchFamily="34" charset="0"/>
              <a:buChar char="•"/>
              <a:defRPr sz="3600">
                <a:latin typeface="Arial"/>
                <a:ea typeface="Arial"/>
                <a:cs typeface="Arial"/>
                <a:sym typeface="Arial"/>
              </a:defRPr>
            </a:pPr>
            <a:endParaRPr lang="fr-FR" sz="4900" b="1" dirty="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r>
              <a:rPr lang="fr-FR" sz="4900" b="1" dirty="0">
                <a:solidFill>
                  <a:schemeClr val="tx1"/>
                </a:solidFill>
              </a:rPr>
              <a:t>Rue des Fermettes </a:t>
            </a:r>
            <a:r>
              <a:rPr lang="fr-FR" sz="4900" b="1" dirty="0" smtClean="0">
                <a:solidFill>
                  <a:schemeClr val="tx1"/>
                </a:solidFill>
              </a:rPr>
              <a:t>: </a:t>
            </a:r>
            <a:r>
              <a:rPr lang="fr-FR" sz="4900" b="1" dirty="0">
                <a:solidFill>
                  <a:schemeClr val="tx1"/>
                </a:solidFill>
              </a:rPr>
              <a:t>comment ralentir la vitesse </a:t>
            </a:r>
            <a:r>
              <a:rPr lang="fr-FR" sz="4900" b="1" dirty="0" smtClean="0">
                <a:solidFill>
                  <a:schemeClr val="tx1"/>
                </a:solidFill>
              </a:rPr>
              <a:t>excessive </a:t>
            </a:r>
            <a:r>
              <a:rPr lang="fr-FR" sz="4900" b="1" dirty="0">
                <a:solidFill>
                  <a:schemeClr val="tx1"/>
                </a:solidFill>
              </a:rPr>
              <a:t>en fin de </a:t>
            </a:r>
            <a:r>
              <a:rPr lang="fr-FR" sz="4900" b="1" dirty="0" smtClean="0">
                <a:solidFill>
                  <a:schemeClr val="tx1"/>
                </a:solidFill>
              </a:rPr>
              <a:t>journée ?</a:t>
            </a:r>
          </a:p>
          <a:p>
            <a:pPr algn="just">
              <a:defRPr sz="3600">
                <a:latin typeface="Arial"/>
                <a:ea typeface="Arial"/>
                <a:cs typeface="Arial"/>
                <a:sym typeface="Arial"/>
              </a:defRPr>
            </a:pPr>
            <a:endParaRPr lang="fr-FR" sz="4900" b="1" dirty="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r>
              <a:rPr lang="fr-FR" sz="4900" b="1" dirty="0">
                <a:solidFill>
                  <a:schemeClr val="tx1"/>
                </a:solidFill>
              </a:rPr>
              <a:t>Salle </a:t>
            </a:r>
            <a:r>
              <a:rPr lang="fr-FR" sz="4900" b="1" dirty="0" smtClean="0">
                <a:solidFill>
                  <a:schemeClr val="tx1"/>
                </a:solidFill>
              </a:rPr>
              <a:t>Rouget-de-Lisle</a:t>
            </a:r>
            <a:r>
              <a:rPr lang="fr-FR" sz="4900" b="1" dirty="0">
                <a:solidFill>
                  <a:schemeClr val="tx1"/>
                </a:solidFill>
              </a:rPr>
              <a:t> </a:t>
            </a:r>
            <a:r>
              <a:rPr lang="fr-FR" sz="4900" b="1" dirty="0" smtClean="0">
                <a:solidFill>
                  <a:schemeClr val="tx1"/>
                </a:solidFill>
              </a:rPr>
              <a:t>- </a:t>
            </a:r>
            <a:r>
              <a:rPr lang="fr-FR" sz="4900" b="1" dirty="0">
                <a:solidFill>
                  <a:schemeClr val="tx1"/>
                </a:solidFill>
              </a:rPr>
              <a:t>Salle principale </a:t>
            </a:r>
            <a:r>
              <a:rPr lang="fr-FR" sz="4900" b="1" dirty="0" smtClean="0">
                <a:solidFill>
                  <a:schemeClr val="tx1"/>
                </a:solidFill>
              </a:rPr>
              <a:t>: </a:t>
            </a:r>
            <a:r>
              <a:rPr lang="fr-FR" sz="4900" b="1" dirty="0">
                <a:solidFill>
                  <a:schemeClr val="tx1"/>
                </a:solidFill>
              </a:rPr>
              <a:t>L'éclairage est défaillant à 50 % pour les néons </a:t>
            </a:r>
            <a:r>
              <a:rPr lang="fr-FR" sz="4900" b="1" dirty="0" smtClean="0">
                <a:solidFill>
                  <a:schemeClr val="tx1"/>
                </a:solidFill>
              </a:rPr>
              <a:t>?</a:t>
            </a:r>
          </a:p>
          <a:p>
            <a:pPr algn="just">
              <a:defRPr sz="3600">
                <a:latin typeface="Arial"/>
                <a:ea typeface="Arial"/>
                <a:cs typeface="Arial"/>
                <a:sym typeface="Arial"/>
              </a:defRPr>
            </a:pPr>
            <a:endParaRPr lang="fr-FR" sz="4900" b="1" dirty="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r>
              <a:rPr lang="fr-FR" sz="4900" b="1" dirty="0" smtClean="0">
                <a:solidFill>
                  <a:schemeClr val="tx1"/>
                </a:solidFill>
              </a:rPr>
              <a:t>Économie d‘énergie École Maurice-Berteaux : </a:t>
            </a:r>
            <a:r>
              <a:rPr lang="fr-FR" sz="4900" b="1" dirty="0">
                <a:solidFill>
                  <a:schemeClr val="tx1"/>
                </a:solidFill>
              </a:rPr>
              <a:t>Une partie des toits sont orientés au </a:t>
            </a:r>
            <a:r>
              <a:rPr lang="fr-FR" sz="4900" b="1" dirty="0" smtClean="0">
                <a:solidFill>
                  <a:schemeClr val="tx1"/>
                </a:solidFill>
              </a:rPr>
              <a:t>Sud, </a:t>
            </a:r>
            <a:r>
              <a:rPr lang="fr-FR" sz="4900" b="1" dirty="0">
                <a:solidFill>
                  <a:schemeClr val="tx1"/>
                </a:solidFill>
              </a:rPr>
              <a:t>ne </a:t>
            </a:r>
            <a:r>
              <a:rPr lang="fr-FR" sz="4900" b="1" dirty="0" smtClean="0">
                <a:solidFill>
                  <a:schemeClr val="tx1"/>
                </a:solidFill>
              </a:rPr>
              <a:t>pourrait-on </a:t>
            </a:r>
            <a:r>
              <a:rPr lang="fr-FR" sz="4900" b="1" dirty="0">
                <a:solidFill>
                  <a:schemeClr val="tx1"/>
                </a:solidFill>
              </a:rPr>
              <a:t>pas les équiper de panneaux solaires ?</a:t>
            </a:r>
          </a:p>
          <a:p>
            <a:pPr marL="285750" indent="-285750" algn="just">
              <a:buFont typeface="Arial" panose="020B0604020202020204" pitchFamily="34" charset="0"/>
              <a:buChar char="•"/>
              <a:defRPr sz="3600">
                <a:latin typeface="Arial"/>
                <a:ea typeface="Arial"/>
                <a:cs typeface="Arial"/>
                <a:sym typeface="Arial"/>
              </a:defRPr>
            </a:pPr>
            <a:endParaRPr lang="fr-FR" sz="4900" b="1" dirty="0">
              <a:solidFill>
                <a:schemeClr val="tx1"/>
              </a:solidFill>
            </a:endParaRPr>
          </a:p>
          <a:p>
            <a:pPr algn="l">
              <a:defRPr sz="3600">
                <a:latin typeface="Arial"/>
                <a:ea typeface="Arial"/>
                <a:cs typeface="Arial"/>
                <a:sym typeface="Arial"/>
              </a:defRPr>
            </a:pPr>
            <a:endParaRPr lang="fr-FR" sz="4900" b="1" dirty="0">
              <a:solidFill>
                <a:schemeClr val="tx1"/>
              </a:solidFill>
            </a:endParaRPr>
          </a:p>
          <a:p>
            <a:pPr algn="l">
              <a:defRPr sz="3600">
                <a:latin typeface="Arial"/>
                <a:ea typeface="Arial"/>
                <a:cs typeface="Arial"/>
                <a:sym typeface="Arial"/>
              </a:defRPr>
            </a:pPr>
            <a:r>
              <a:rPr lang="fr-FR" sz="4900" b="1" u="sng" dirty="0">
                <a:solidFill>
                  <a:schemeClr val="tx1"/>
                </a:solidFill>
              </a:rPr>
              <a:t>Questions de </a:t>
            </a:r>
            <a:r>
              <a:rPr lang="fr-FR" sz="4900" b="1" u="sng" dirty="0" smtClean="0">
                <a:solidFill>
                  <a:schemeClr val="tx1"/>
                </a:solidFill>
              </a:rPr>
              <a:t>M. </a:t>
            </a:r>
            <a:r>
              <a:rPr lang="fr-FR" sz="4900" b="1" u="sng" dirty="0" err="1" smtClean="0">
                <a:solidFill>
                  <a:schemeClr val="tx1"/>
                </a:solidFill>
              </a:rPr>
              <a:t>Frantzen</a:t>
            </a:r>
            <a:r>
              <a:rPr lang="fr-FR" sz="4900" b="1" u="sng" dirty="0" smtClean="0">
                <a:solidFill>
                  <a:schemeClr val="tx1"/>
                </a:solidFill>
              </a:rPr>
              <a:t> (absent) </a:t>
            </a:r>
            <a:r>
              <a:rPr lang="fr-FR" sz="4900" b="1" dirty="0" smtClean="0">
                <a:solidFill>
                  <a:schemeClr val="tx1"/>
                </a:solidFill>
              </a:rPr>
              <a:t>:</a:t>
            </a:r>
            <a:endParaRPr lang="fr-FR" sz="49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4900" b="1" dirty="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r>
              <a:rPr lang="fr-FR" sz="4900" b="1" dirty="0">
                <a:solidFill>
                  <a:schemeClr val="tx1"/>
                </a:solidFill>
              </a:rPr>
              <a:t>Est-ce que les pies sont considérées comme espèce nuisible au sein de la commune ou du département des </a:t>
            </a:r>
            <a:r>
              <a:rPr lang="fr-FR" sz="4900" b="1" dirty="0" smtClean="0">
                <a:solidFill>
                  <a:schemeClr val="tx1"/>
                </a:solidFill>
              </a:rPr>
              <a:t>Yvelines ?</a:t>
            </a:r>
            <a:endParaRPr lang="fr-FR" sz="4900" b="1" dirty="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r>
              <a:rPr lang="fr-FR" sz="4900" b="1" dirty="0" smtClean="0">
                <a:solidFill>
                  <a:schemeClr val="tx1"/>
                </a:solidFill>
              </a:rPr>
              <a:t>Si </a:t>
            </a:r>
            <a:r>
              <a:rPr lang="fr-FR" sz="4900" b="1" dirty="0">
                <a:solidFill>
                  <a:schemeClr val="tx1"/>
                </a:solidFill>
              </a:rPr>
              <a:t>oui, quelles sont les modalités pour éventuellement décider d’éradiquer certains individus </a:t>
            </a:r>
            <a:r>
              <a:rPr lang="fr-FR" sz="4900" b="1" dirty="0" smtClean="0">
                <a:solidFill>
                  <a:schemeClr val="tx1"/>
                </a:solidFill>
              </a:rPr>
              <a:t>?</a:t>
            </a:r>
            <a:endParaRPr lang="fr-FR" sz="4900" b="1" dirty="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endParaRPr lang="fr-FR" sz="4900" b="1" dirty="0">
              <a:solidFill>
                <a:schemeClr val="tx1"/>
              </a:solidFill>
            </a:endParaRPr>
          </a:p>
          <a:p>
            <a:pPr marL="285750" indent="-285750" algn="just">
              <a:buFont typeface="Arial" panose="020B0604020202020204" pitchFamily="34" charset="0"/>
              <a:buChar char="•"/>
              <a:defRPr sz="3600">
                <a:latin typeface="Arial"/>
                <a:ea typeface="Arial"/>
                <a:cs typeface="Arial"/>
                <a:sym typeface="Arial"/>
              </a:defRPr>
            </a:pPr>
            <a:r>
              <a:rPr lang="fr-FR" sz="4900" b="1" dirty="0" smtClean="0">
                <a:solidFill>
                  <a:schemeClr val="tx1"/>
                </a:solidFill>
              </a:rPr>
              <a:t>Est-ce </a:t>
            </a:r>
            <a:r>
              <a:rPr lang="fr-FR" sz="4900" b="1" dirty="0">
                <a:solidFill>
                  <a:schemeClr val="tx1"/>
                </a:solidFill>
              </a:rPr>
              <a:t>que d’autres riverains seraient affectés comme nous par ce souci environnemental </a:t>
            </a:r>
            <a:r>
              <a:rPr lang="fr-FR" sz="4900" b="1" dirty="0" smtClean="0">
                <a:solidFill>
                  <a:schemeClr val="tx1"/>
                </a:solidFill>
              </a:rPr>
              <a:t>?</a:t>
            </a:r>
            <a:endParaRPr lang="fr-FR" sz="4900" b="1" cap="all" dirty="0">
              <a:solidFill>
                <a:srgbClr val="92D050"/>
              </a:solidFill>
            </a:endParaRPr>
          </a:p>
        </p:txBody>
      </p:sp>
      <p:sp>
        <p:nvSpPr>
          <p:cNvPr id="3" name="Espace réservé du numéro de diapositive 2">
            <a:extLst>
              <a:ext uri="{FF2B5EF4-FFF2-40B4-BE49-F238E27FC236}">
                <a16:creationId xmlns:a16="http://schemas.microsoft.com/office/drawing/2014/main" id="{B596981B-ABAD-4610-AC15-43FC28FC2A06}"/>
              </a:ext>
            </a:extLst>
          </p:cNvPr>
          <p:cNvSpPr>
            <a:spLocks noGrp="1"/>
          </p:cNvSpPr>
          <p:nvPr>
            <p:ph type="sldNum" sz="quarter" idx="2"/>
          </p:nvPr>
        </p:nvSpPr>
        <p:spPr/>
        <p:txBody>
          <a:bodyPr/>
          <a:lstStyle/>
          <a:p>
            <a:fld id="{86CB4B4D-7CA3-9044-876B-883B54F8677D}" type="slidenum">
              <a:rPr lang="fr-FR" smtClean="0"/>
              <a:t>33</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8"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62739516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9B5BD4-9DDA-4581-B4FF-08B9C9E33E92}"/>
              </a:ext>
            </a:extLst>
          </p:cNvPr>
          <p:cNvSpPr/>
          <p:nvPr/>
        </p:nvSpPr>
        <p:spPr>
          <a:xfrm>
            <a:off x="54590" y="0"/>
            <a:ext cx="8989657" cy="6276108"/>
          </a:xfrm>
          <a:prstGeom prst="rect">
            <a:avLst/>
          </a:prstGeom>
          <a:noFill/>
          <a:ln w="76200" cap="flat">
            <a:solidFill>
              <a:schemeClr val="accent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69" name="Titre 1"/>
          <p:cNvSpPr txBox="1"/>
          <p:nvPr/>
        </p:nvSpPr>
        <p:spPr>
          <a:xfrm>
            <a:off x="261836" y="367989"/>
            <a:ext cx="8714895" cy="5908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normAutofit/>
          </a:bodyPr>
          <a:lstStyle>
            <a:lvl1pPr algn="ctr" defTabSz="685800">
              <a:lnSpc>
                <a:spcPct val="90000"/>
              </a:lnSpc>
              <a:defRPr sz="3600">
                <a:latin typeface="Arial"/>
                <a:ea typeface="Arial"/>
                <a:cs typeface="Arial"/>
                <a:sym typeface="Arial"/>
              </a:defRPr>
            </a:lvl1pPr>
          </a:lstStyle>
          <a:p>
            <a:pPr>
              <a:defRPr sz="3600">
                <a:latin typeface="Arial"/>
                <a:ea typeface="Arial"/>
                <a:cs typeface="Arial"/>
                <a:sym typeface="Arial"/>
              </a:defRPr>
            </a:pPr>
            <a:r>
              <a:rPr lang="fr-FR" b="1" cap="all" dirty="0">
                <a:solidFill>
                  <a:schemeClr val="accent1">
                    <a:lumMod val="75000"/>
                  </a:schemeClr>
                </a:solidFill>
              </a:rPr>
              <a:t>VOS QUESTIONS</a:t>
            </a:r>
          </a:p>
          <a:p>
            <a:pPr>
              <a:defRPr sz="3600">
                <a:latin typeface="Arial"/>
                <a:ea typeface="Arial"/>
                <a:cs typeface="Arial"/>
                <a:sym typeface="Arial"/>
              </a:defRPr>
            </a:pPr>
            <a:endParaRPr lang="fr-FR" sz="1400" cap="all" dirty="0">
              <a:solidFill>
                <a:srgbClr val="92D050"/>
              </a:solidFill>
            </a:endParaRPr>
          </a:p>
          <a:p>
            <a:pPr>
              <a:defRPr sz="3600">
                <a:latin typeface="Arial"/>
                <a:ea typeface="Arial"/>
                <a:cs typeface="Arial"/>
                <a:sym typeface="Arial"/>
              </a:defRPr>
            </a:pPr>
            <a:endParaRPr lang="fr-FR" sz="1400" cap="all" dirty="0">
              <a:solidFill>
                <a:srgbClr val="92D050"/>
              </a:solidFill>
            </a:endParaRPr>
          </a:p>
          <a:p>
            <a:pPr algn="l">
              <a:defRPr sz="3600">
                <a:latin typeface="Arial"/>
                <a:ea typeface="Arial"/>
                <a:cs typeface="Arial"/>
                <a:sym typeface="Arial"/>
              </a:defRPr>
            </a:pPr>
            <a:r>
              <a:rPr lang="fr-FR" sz="1600" b="1" u="sng" dirty="0">
                <a:solidFill>
                  <a:schemeClr val="tx1"/>
                </a:solidFill>
              </a:rPr>
              <a:t>Questions de Mme </a:t>
            </a:r>
            <a:r>
              <a:rPr lang="fr-FR" sz="1600" b="1" u="sng" dirty="0" smtClean="0">
                <a:solidFill>
                  <a:schemeClr val="tx1"/>
                </a:solidFill>
              </a:rPr>
              <a:t>Petit </a:t>
            </a:r>
            <a:r>
              <a:rPr lang="fr-FR" sz="1600" b="1" dirty="0" smtClean="0">
                <a:solidFill>
                  <a:schemeClr val="tx1"/>
                </a:solidFill>
              </a:rPr>
              <a:t>:</a:t>
            </a: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4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smtClean="0">
                <a:solidFill>
                  <a:schemeClr val="tx1"/>
                </a:solidFill>
              </a:rPr>
              <a:t>La création d’un établissement médicalisé pour personnes âgées dépendantes est-elle envisagée ?</a:t>
            </a: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smtClean="0">
                <a:solidFill>
                  <a:schemeClr val="tx1"/>
                </a:solidFill>
              </a:rPr>
              <a:t>Passage Anatole : Installation d’un miroir coté rue Marceau ? Et aussi côté Paul-Doumer</a:t>
            </a:r>
            <a:endParaRPr lang="fr-FR" sz="1600" b="1" dirty="0">
              <a:solidFill>
                <a:schemeClr val="tx1"/>
              </a:solidFill>
            </a:endParaRPr>
          </a:p>
          <a:p>
            <a:pPr>
              <a:defRPr sz="3600">
                <a:latin typeface="Arial"/>
                <a:ea typeface="Arial"/>
                <a:cs typeface="Arial"/>
                <a:sym typeface="Arial"/>
              </a:defRPr>
            </a:pPr>
            <a:endParaRPr lang="fr-FR" sz="1600" cap="all" dirty="0">
              <a:solidFill>
                <a:srgbClr val="92D050"/>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smtClean="0">
                <a:solidFill>
                  <a:schemeClr val="tx1"/>
                </a:solidFill>
              </a:rPr>
              <a:t>Rue Hoche/ rue des Fermettes : Installation d’un miroir pour voir ce qui arrive de la droite ?</a:t>
            </a: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r>
              <a:rPr lang="fr-FR" sz="1600" b="1" u="sng" dirty="0">
                <a:solidFill>
                  <a:schemeClr val="tx1"/>
                </a:solidFill>
              </a:rPr>
              <a:t>Questions de M. </a:t>
            </a:r>
            <a:r>
              <a:rPr lang="fr-FR" sz="1600" b="1" u="sng" dirty="0" smtClean="0">
                <a:solidFill>
                  <a:schemeClr val="tx1"/>
                </a:solidFill>
              </a:rPr>
              <a:t>Vachey</a:t>
            </a:r>
            <a:r>
              <a:rPr lang="fr-FR" sz="1600" b="1" dirty="0" smtClean="0">
                <a:solidFill>
                  <a:schemeClr val="tx1"/>
                </a:solidFill>
              </a:rPr>
              <a:t> </a:t>
            </a:r>
            <a:r>
              <a:rPr lang="fr-FR" sz="1600" b="1" dirty="0">
                <a:solidFill>
                  <a:schemeClr val="tx1"/>
                </a:solidFill>
              </a:rPr>
              <a:t>:</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Carrefour Pierre-Curie/Jules-Ferry : Le stop situé rue </a:t>
            </a:r>
            <a:r>
              <a:rPr lang="fr-FR" sz="1600" b="1" dirty="0" smtClean="0">
                <a:solidFill>
                  <a:schemeClr val="tx1"/>
                </a:solidFill>
              </a:rPr>
              <a:t>Pierre-Curie </a:t>
            </a:r>
            <a:r>
              <a:rPr lang="fr-FR" sz="1600" b="1" dirty="0">
                <a:solidFill>
                  <a:schemeClr val="tx1"/>
                </a:solidFill>
              </a:rPr>
              <a:t>en allant vers la Gare bloque la circulation laissant passer celle venant de la gauche rue </a:t>
            </a:r>
            <a:r>
              <a:rPr lang="fr-FR" sz="1600" b="1" dirty="0" smtClean="0">
                <a:solidFill>
                  <a:schemeClr val="tx1"/>
                </a:solidFill>
              </a:rPr>
              <a:t>Jules-Ferry. Ne </a:t>
            </a:r>
            <a:r>
              <a:rPr lang="fr-FR" sz="1600" b="1" dirty="0">
                <a:solidFill>
                  <a:schemeClr val="tx1"/>
                </a:solidFill>
              </a:rPr>
              <a:t>serait-ce pas plus logique que le stop soit rue </a:t>
            </a:r>
            <a:r>
              <a:rPr lang="fr-FR" sz="1600" b="1" dirty="0" smtClean="0">
                <a:solidFill>
                  <a:schemeClr val="tx1"/>
                </a:solidFill>
              </a:rPr>
              <a:t>Jules-Ferry, </a:t>
            </a:r>
            <a:r>
              <a:rPr lang="fr-FR" sz="1600" b="1" dirty="0">
                <a:solidFill>
                  <a:schemeClr val="tx1"/>
                </a:solidFill>
              </a:rPr>
              <a:t>laissant passer la </a:t>
            </a:r>
            <a:r>
              <a:rPr lang="fr-FR" sz="1600" b="1" dirty="0" smtClean="0">
                <a:solidFill>
                  <a:schemeClr val="tx1"/>
                </a:solidFill>
              </a:rPr>
              <a:t>circulation, </a:t>
            </a:r>
            <a:r>
              <a:rPr lang="fr-FR" sz="1600" b="1" dirty="0">
                <a:solidFill>
                  <a:schemeClr val="tx1"/>
                </a:solidFill>
              </a:rPr>
              <a:t>venant de la droite de la rue </a:t>
            </a:r>
            <a:r>
              <a:rPr lang="fr-FR" sz="1600" b="1" dirty="0" smtClean="0">
                <a:solidFill>
                  <a:schemeClr val="tx1"/>
                </a:solidFill>
              </a:rPr>
              <a:t>Pierre-Curie</a:t>
            </a:r>
            <a:r>
              <a:rPr lang="fr-FR" sz="1600" b="1" dirty="0">
                <a:solidFill>
                  <a:schemeClr val="tx1"/>
                </a:solidFill>
              </a:rPr>
              <a:t> </a:t>
            </a:r>
            <a:r>
              <a:rPr lang="fr-FR" sz="1600" b="1" dirty="0" smtClean="0">
                <a:solidFill>
                  <a:schemeClr val="tx1"/>
                </a:solidFill>
              </a:rPr>
              <a:t>?</a:t>
            </a: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Une résidente se rendant à vélo sur les bords de seine souhaiterait un parking vélo, par exemple dans le secteur embarcadère pour continuer sa promenade à pied. </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571500" indent="-571500">
              <a:buFont typeface="Arial" panose="020B0604020202020204" pitchFamily="34" charset="0"/>
              <a:buChar char="•"/>
              <a:defRPr sz="3600">
                <a:latin typeface="Arial"/>
                <a:ea typeface="Arial"/>
                <a:cs typeface="Arial"/>
                <a:sym typeface="Arial"/>
              </a:defRPr>
            </a:pPr>
            <a:endParaRPr lang="fr-FR" b="1" cap="all" dirty="0">
              <a:solidFill>
                <a:srgbClr val="92D050"/>
              </a:solidFill>
            </a:endParaRPr>
          </a:p>
        </p:txBody>
      </p:sp>
      <p:sp>
        <p:nvSpPr>
          <p:cNvPr id="3" name="Espace réservé du numéro de diapositive 2">
            <a:extLst>
              <a:ext uri="{FF2B5EF4-FFF2-40B4-BE49-F238E27FC236}">
                <a16:creationId xmlns:a16="http://schemas.microsoft.com/office/drawing/2014/main" id="{B596981B-ABAD-4610-AC15-43FC28FC2A06}"/>
              </a:ext>
            </a:extLst>
          </p:cNvPr>
          <p:cNvSpPr>
            <a:spLocks noGrp="1"/>
          </p:cNvSpPr>
          <p:nvPr>
            <p:ph type="sldNum" sz="quarter" idx="2"/>
          </p:nvPr>
        </p:nvSpPr>
        <p:spPr/>
        <p:txBody>
          <a:bodyPr/>
          <a:lstStyle/>
          <a:p>
            <a:fld id="{86CB4B4D-7CA3-9044-876B-883B54F8677D}" type="slidenum">
              <a:rPr lang="fr-FR" smtClean="0"/>
              <a:t>34</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8"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356560769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9B5BD4-9DDA-4581-B4FF-08B9C9E33E92}"/>
              </a:ext>
            </a:extLst>
          </p:cNvPr>
          <p:cNvSpPr/>
          <p:nvPr/>
        </p:nvSpPr>
        <p:spPr>
          <a:xfrm>
            <a:off x="54590" y="0"/>
            <a:ext cx="8989657" cy="6276108"/>
          </a:xfrm>
          <a:prstGeom prst="rect">
            <a:avLst/>
          </a:prstGeom>
          <a:noFill/>
          <a:ln w="76200" cap="flat">
            <a:solidFill>
              <a:schemeClr val="accent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69" name="Titre 1"/>
          <p:cNvSpPr txBox="1"/>
          <p:nvPr/>
        </p:nvSpPr>
        <p:spPr>
          <a:xfrm>
            <a:off x="261836" y="367989"/>
            <a:ext cx="8714895" cy="5908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normAutofit/>
          </a:bodyPr>
          <a:lstStyle>
            <a:lvl1pPr algn="ctr" defTabSz="685800">
              <a:lnSpc>
                <a:spcPct val="90000"/>
              </a:lnSpc>
              <a:defRPr sz="3600">
                <a:latin typeface="Arial"/>
                <a:ea typeface="Arial"/>
                <a:cs typeface="Arial"/>
                <a:sym typeface="Arial"/>
              </a:defRPr>
            </a:lvl1pPr>
          </a:lstStyle>
          <a:p>
            <a:pPr>
              <a:defRPr sz="3600">
                <a:latin typeface="Arial"/>
                <a:ea typeface="Arial"/>
                <a:cs typeface="Arial"/>
                <a:sym typeface="Arial"/>
              </a:defRPr>
            </a:pPr>
            <a:r>
              <a:rPr lang="fr-FR" b="1" cap="all" dirty="0">
                <a:solidFill>
                  <a:schemeClr val="accent1">
                    <a:lumMod val="75000"/>
                  </a:schemeClr>
                </a:solidFill>
              </a:rPr>
              <a:t>VOS QUESTIONS</a:t>
            </a:r>
          </a:p>
          <a:p>
            <a:pPr marL="285750" indent="-285750" algn="l">
              <a:buFont typeface="Arial" panose="020B0604020202020204" pitchFamily="34" charset="0"/>
              <a:buChar char="•"/>
              <a:defRPr sz="3600">
                <a:latin typeface="Arial"/>
                <a:ea typeface="Arial"/>
                <a:cs typeface="Arial"/>
                <a:sym typeface="Arial"/>
              </a:defRPr>
            </a:pPr>
            <a:endParaRPr lang="fr-FR" sz="14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Éclairage rue Marceau : Malgré plusieurs demandes, l'ampoule situé à l'angle Marceau/passage Anatole n'a toujours pas été changée</a:t>
            </a:r>
            <a:r>
              <a:rPr lang="fr-FR" sz="1600" b="1" dirty="0" smtClean="0">
                <a:solidFill>
                  <a:schemeClr val="tx1"/>
                </a:solidFill>
              </a:rPr>
              <a:t>. </a:t>
            </a:r>
            <a:r>
              <a:rPr lang="fr-FR" sz="1600" b="1" dirty="0">
                <a:solidFill>
                  <a:schemeClr val="tx1"/>
                </a:solidFill>
              </a:rPr>
              <a:t>L'ampoule située entre le 31 bis et le 33 rue Marceau ne semble plus donner de signe de faiblesse.</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r>
              <a:rPr lang="fr-FR" sz="1600" b="1" u="sng" dirty="0">
                <a:solidFill>
                  <a:schemeClr val="tx1"/>
                </a:solidFill>
              </a:rPr>
              <a:t>Questions de M. </a:t>
            </a:r>
            <a:r>
              <a:rPr lang="fr-FR" sz="1600" b="1" u="sng" dirty="0" smtClean="0">
                <a:solidFill>
                  <a:schemeClr val="tx1"/>
                </a:solidFill>
              </a:rPr>
              <a:t>Roques</a:t>
            </a:r>
            <a:r>
              <a:rPr lang="fr-FR" sz="1600" b="1" dirty="0" smtClean="0">
                <a:solidFill>
                  <a:schemeClr val="tx1"/>
                </a:solidFill>
              </a:rPr>
              <a:t> </a:t>
            </a:r>
            <a:r>
              <a:rPr lang="fr-FR" sz="1600" b="1" dirty="0">
                <a:solidFill>
                  <a:schemeClr val="tx1"/>
                </a:solidFill>
              </a:rPr>
              <a:t>:</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Réfection de la chaussée du quartier après les rues du Progrès et du Colombier ? Rue de la Pâture </a:t>
            </a:r>
            <a:r>
              <a:rPr lang="fr-FR" sz="1600" b="1" dirty="0" smtClean="0">
                <a:solidFill>
                  <a:schemeClr val="tx1"/>
                </a:solidFill>
              </a:rPr>
              <a:t>?</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Faire respecter l'interdiction de rouler des poids-lourds de + de 3,5 tonnes (rue du Colombier</a:t>
            </a:r>
            <a:r>
              <a:rPr lang="fr-FR" sz="1600" b="1" dirty="0" smtClean="0">
                <a:solidFill>
                  <a:schemeClr val="tx1"/>
                </a:solidFill>
              </a:rPr>
              <a:t>).</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Rénover les clôtures (négocier avec SNCF réseau pour améliorer les abords des voies. Nombreuses nuisances subies par le chantier EOLE et la passerelle. Ne pas attendre la mise en service du pont ferroviaire prévue pour fin 2024</a:t>
            </a:r>
            <a:r>
              <a:rPr lang="fr-FR" sz="1600" b="1" dirty="0" smtClean="0">
                <a:solidFill>
                  <a:schemeClr val="tx1"/>
                </a:solidFill>
              </a:rPr>
              <a:t>…).</a:t>
            </a: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Amélioration de l'entrée du quartier du Colombier par la zone industrielle via </a:t>
            </a:r>
            <a:r>
              <a:rPr lang="fr-FR" sz="1600" b="1" dirty="0" smtClean="0">
                <a:solidFill>
                  <a:schemeClr val="tx1"/>
                </a:solidFill>
              </a:rPr>
              <a:t>Bezons. </a:t>
            </a: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Demander à l'entreprise à l'angle des rues Daubigny et de la Pâture de rénover sa </a:t>
            </a:r>
            <a:r>
              <a:rPr lang="fr-FR" sz="1600" b="1" dirty="0" smtClean="0">
                <a:solidFill>
                  <a:schemeClr val="tx1"/>
                </a:solidFill>
              </a:rPr>
              <a:t>clôture.</a:t>
            </a:r>
            <a:endParaRPr lang="fr-FR" b="1" cap="all" dirty="0">
              <a:solidFill>
                <a:srgbClr val="92D050"/>
              </a:solidFill>
            </a:endParaRPr>
          </a:p>
        </p:txBody>
      </p:sp>
      <p:sp>
        <p:nvSpPr>
          <p:cNvPr id="3" name="Espace réservé du numéro de diapositive 2">
            <a:extLst>
              <a:ext uri="{FF2B5EF4-FFF2-40B4-BE49-F238E27FC236}">
                <a16:creationId xmlns:a16="http://schemas.microsoft.com/office/drawing/2014/main" id="{B596981B-ABAD-4610-AC15-43FC28FC2A06}"/>
              </a:ext>
            </a:extLst>
          </p:cNvPr>
          <p:cNvSpPr>
            <a:spLocks noGrp="1"/>
          </p:cNvSpPr>
          <p:nvPr>
            <p:ph type="sldNum" sz="quarter" idx="2"/>
          </p:nvPr>
        </p:nvSpPr>
        <p:spPr/>
        <p:txBody>
          <a:bodyPr/>
          <a:lstStyle/>
          <a:p>
            <a:fld id="{86CB4B4D-7CA3-9044-876B-883B54F8677D}" type="slidenum">
              <a:rPr lang="fr-FR" smtClean="0"/>
              <a:t>35</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8"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416235561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re 1"/>
          <p:cNvSpPr txBox="1"/>
          <p:nvPr/>
        </p:nvSpPr>
        <p:spPr>
          <a:xfrm>
            <a:off x="0" y="2630530"/>
            <a:ext cx="9144001"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685800">
              <a:lnSpc>
                <a:spcPct val="90000"/>
              </a:lnSpc>
              <a:defRPr sz="3600" b="1" cap="all">
                <a:solidFill>
                  <a:srgbClr val="92D050"/>
                </a:solidFill>
                <a:latin typeface="Arial"/>
                <a:ea typeface="Arial"/>
                <a:cs typeface="Arial"/>
                <a:sym typeface="Arial"/>
              </a:defRPr>
            </a:lvl1pPr>
          </a:lstStyle>
          <a:p>
            <a:r>
              <a:rPr dirty="0">
                <a:solidFill>
                  <a:schemeClr val="accent1">
                    <a:lumMod val="75000"/>
                  </a:schemeClr>
                </a:solidFill>
              </a:rPr>
              <a:t>I</a:t>
            </a:r>
            <a:r>
              <a:rPr lang="fr-FR" dirty="0">
                <a:solidFill>
                  <a:schemeClr val="accent1">
                    <a:lumMod val="75000"/>
                  </a:schemeClr>
                </a:solidFill>
              </a:rPr>
              <a:t>V</a:t>
            </a:r>
            <a:r>
              <a:rPr dirty="0">
                <a:solidFill>
                  <a:schemeClr val="accent1">
                    <a:lumMod val="75000"/>
                  </a:schemeClr>
                </a:solidFill>
              </a:rPr>
              <a:t>. </a:t>
            </a:r>
            <a:r>
              <a:rPr lang="fr-FR" dirty="0">
                <a:solidFill>
                  <a:schemeClr val="accent1">
                    <a:lumMod val="75000"/>
                  </a:schemeClr>
                </a:solidFill>
              </a:rPr>
              <a:t>AGENDA ET DATES À RETENIR</a:t>
            </a:r>
            <a:endParaRPr dirty="0">
              <a:solidFill>
                <a:schemeClr val="accent1">
                  <a:lumMod val="75000"/>
                </a:schemeClr>
              </a:solidFill>
            </a:endParaRP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36</a:t>
            </a:fld>
            <a:endParaRPr lang="fr-FR"/>
          </a:p>
        </p:txBody>
      </p:sp>
      <p:sp>
        <p:nvSpPr>
          <p:cNvPr id="12"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7"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20600664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ZoneTexte 2"/>
          <p:cNvSpPr txBox="1"/>
          <p:nvPr/>
        </p:nvSpPr>
        <p:spPr>
          <a:xfrm>
            <a:off x="2279954" y="284049"/>
            <a:ext cx="6547707" cy="5716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a:defRPr sz="2800" b="1" cap="all">
                <a:solidFill>
                  <a:srgbClr val="92D050"/>
                </a:solidFill>
                <a:latin typeface="Arial"/>
                <a:ea typeface="Arial"/>
                <a:cs typeface="Arial"/>
                <a:sym typeface="Arial"/>
              </a:defRPr>
            </a:pPr>
            <a:r>
              <a:rPr sz="3600" dirty="0">
                <a:solidFill>
                  <a:schemeClr val="accent1">
                    <a:lumMod val="75000"/>
                  </a:schemeClr>
                </a:solidFill>
              </a:rPr>
              <a:t>Agenda</a:t>
            </a:r>
            <a:endParaRPr lang="fr-FR" sz="3600" dirty="0">
              <a:solidFill>
                <a:schemeClr val="accent1">
                  <a:lumMod val="75000"/>
                </a:schemeClr>
              </a:solidFill>
            </a:endParaRPr>
          </a:p>
          <a:p>
            <a:pPr>
              <a:defRPr sz="1400" b="1" cap="all">
                <a:solidFill>
                  <a:srgbClr val="92D050"/>
                </a:solidFill>
                <a:latin typeface="Arial"/>
                <a:ea typeface="Arial"/>
                <a:cs typeface="Arial"/>
                <a:sym typeface="Arial"/>
              </a:defRPr>
            </a:pPr>
            <a:endParaRPr lang="fr-FR" sz="800" dirty="0">
              <a:solidFill>
                <a:srgbClr val="92D050"/>
              </a:solidFill>
            </a:endParaRPr>
          </a:p>
          <a:p>
            <a:pPr marL="285750" indent="-285750">
              <a:lnSpc>
                <a:spcPct val="150000"/>
              </a:lnSpc>
              <a:buSzPct val="100000"/>
              <a:buFont typeface="Arial"/>
              <a:buChar char="•"/>
              <a:defRPr sz="1600" b="1">
                <a:latin typeface="Arial"/>
                <a:ea typeface="Arial"/>
                <a:cs typeface="Arial"/>
                <a:sym typeface="Arial"/>
              </a:defRPr>
            </a:pPr>
            <a:r>
              <a:rPr lang="fr-FR" sz="1900" dirty="0"/>
              <a:t>10 et 24 avril 2022</a:t>
            </a:r>
          </a:p>
          <a:p>
            <a:pPr marL="269875" indent="-269875">
              <a:defRPr sz="1600">
                <a:latin typeface="Arial"/>
                <a:ea typeface="Arial"/>
                <a:cs typeface="Arial"/>
                <a:sym typeface="Arial"/>
              </a:defRPr>
            </a:pPr>
            <a:r>
              <a:rPr lang="fr-FR" sz="1900" dirty="0"/>
              <a:t>	</a:t>
            </a:r>
            <a:r>
              <a:rPr lang="fr-FR" sz="1900" b="1" dirty="0"/>
              <a:t>Élections présidentielles</a:t>
            </a:r>
          </a:p>
          <a:p>
            <a:pPr marL="269875" indent="-269875">
              <a:defRPr sz="1600">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12 et 19 juin 2022</a:t>
            </a:r>
            <a:br>
              <a:rPr lang="fr-FR" sz="1900" dirty="0"/>
            </a:br>
            <a:r>
              <a:rPr lang="fr-FR" sz="1900" dirty="0"/>
              <a:t>Élections législatives</a:t>
            </a:r>
            <a:endParaRPr lang="fr-FR" dirty="0"/>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4 septembre 2022</a:t>
            </a:r>
            <a:endParaRPr lang="fr-FR" dirty="0"/>
          </a:p>
          <a:p>
            <a:pPr marL="269875" indent="-269875">
              <a:defRPr sz="1600" b="1">
                <a:latin typeface="Arial"/>
                <a:ea typeface="Arial"/>
                <a:cs typeface="Arial"/>
                <a:sym typeface="Arial"/>
              </a:defRPr>
            </a:pPr>
            <a:r>
              <a:rPr lang="fr-FR" sz="1900" dirty="0"/>
              <a:t>	Forum de la Ville et des Associations</a:t>
            </a:r>
            <a:endParaRPr lang="fr-FR" dirty="0"/>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17 et 18 septembre 2022</a:t>
            </a:r>
            <a:endParaRPr lang="fr-FR" dirty="0"/>
          </a:p>
          <a:p>
            <a:pPr marL="269875" indent="-269875">
              <a:defRPr sz="1600" b="1">
                <a:latin typeface="Arial"/>
                <a:ea typeface="Arial"/>
                <a:cs typeface="Arial"/>
                <a:sym typeface="Arial"/>
              </a:defRPr>
            </a:pPr>
            <a:r>
              <a:rPr lang="fr-FR" sz="1900" dirty="0"/>
              <a:t>	Journées européennes du Patrimoine</a:t>
            </a:r>
            <a:endParaRPr lang="fr-FR" sz="500" dirty="0"/>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18 septembre 2022</a:t>
            </a:r>
            <a:endParaRPr lang="fr-FR" dirty="0"/>
          </a:p>
          <a:p>
            <a:pPr marL="269875" indent="-269875">
              <a:defRPr sz="1600" b="1">
                <a:latin typeface="Arial"/>
                <a:ea typeface="Arial"/>
                <a:cs typeface="Arial"/>
                <a:sym typeface="Arial"/>
              </a:defRPr>
            </a:pPr>
            <a:r>
              <a:rPr lang="fr-FR" sz="1900" dirty="0"/>
              <a:t>	Concert de l’Alliance </a:t>
            </a:r>
            <a:r>
              <a:rPr lang="fr-FR" sz="1900" dirty="0" smtClean="0"/>
              <a:t>– Gymnase des Alouettes</a:t>
            </a:r>
            <a:endParaRPr lang="fr-FR" dirty="0"/>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9 octobre 2022</a:t>
            </a:r>
            <a:endParaRPr lang="fr-FR" dirty="0"/>
          </a:p>
          <a:p>
            <a:pPr marL="269875" indent="-269875">
              <a:defRPr sz="1600" b="1">
                <a:latin typeface="Arial"/>
                <a:ea typeface="Arial"/>
                <a:cs typeface="Arial"/>
                <a:sym typeface="Arial"/>
              </a:defRPr>
            </a:pPr>
            <a:r>
              <a:rPr lang="fr-FR" sz="1900" dirty="0"/>
              <a:t>	</a:t>
            </a:r>
            <a:r>
              <a:rPr lang="fr-FR" sz="1900" dirty="0">
                <a:latin typeface="Arial"/>
                <a:ea typeface="Arial"/>
                <a:cs typeface="Arial"/>
              </a:rPr>
              <a:t>Furieuse Carrillonne</a:t>
            </a:r>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3 et 4 décembre 2022</a:t>
            </a:r>
          </a:p>
          <a:p>
            <a:pPr marL="269875" indent="-269875">
              <a:defRPr sz="1600">
                <a:latin typeface="Arial"/>
                <a:ea typeface="Arial"/>
                <a:cs typeface="Arial"/>
                <a:sym typeface="Arial"/>
              </a:defRPr>
            </a:pPr>
            <a:r>
              <a:rPr lang="fr-FR" sz="1900" dirty="0"/>
              <a:t>	</a:t>
            </a:r>
            <a:r>
              <a:rPr lang="fr-FR" sz="1900" b="1" dirty="0"/>
              <a:t>Fééries et Marché de Noël</a:t>
            </a:r>
            <a:endParaRPr b="1" dirty="0"/>
          </a:p>
          <a:p>
            <a:pPr>
              <a:defRPr sz="1600">
                <a:latin typeface="Arial"/>
                <a:ea typeface="Arial"/>
                <a:cs typeface="Arial"/>
                <a:sym typeface="Arial"/>
              </a:defRPr>
            </a:pPr>
            <a:endParaRPr dirty="0"/>
          </a:p>
        </p:txBody>
      </p:sp>
      <p:sp>
        <p:nvSpPr>
          <p:cNvPr id="4" name="Espace réservé du numéro de diapositive 3">
            <a:extLst>
              <a:ext uri="{FF2B5EF4-FFF2-40B4-BE49-F238E27FC236}">
                <a16:creationId xmlns:a16="http://schemas.microsoft.com/office/drawing/2014/main" id="{7F16B32A-5A69-4B3A-B975-0303F9550AD8}"/>
              </a:ext>
            </a:extLst>
          </p:cNvPr>
          <p:cNvSpPr>
            <a:spLocks noGrp="1"/>
          </p:cNvSpPr>
          <p:nvPr>
            <p:ph type="sldNum" sz="quarter" idx="2"/>
          </p:nvPr>
        </p:nvSpPr>
        <p:spPr/>
        <p:txBody>
          <a:bodyPr/>
          <a:lstStyle/>
          <a:p>
            <a:fld id="{86CB4B4D-7CA3-9044-876B-883B54F8677D}" type="slidenum">
              <a:rPr lang="fr-FR" smtClean="0"/>
              <a:t>37</a:t>
            </a:fld>
            <a:endParaRPr lang="fr-FR"/>
          </a:p>
        </p:txBody>
      </p:sp>
      <p:sp>
        <p:nvSpPr>
          <p:cNvPr id="13"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a:blip r:embed="rId2"/>
          <a:stretch>
            <a:fillRect/>
          </a:stretch>
        </p:blipFill>
        <p:spPr>
          <a:xfrm>
            <a:off x="242760" y="3474037"/>
            <a:ext cx="1878725" cy="1255915"/>
          </a:xfrm>
          <a:prstGeom prst="rect">
            <a:avLst/>
          </a:prstGeom>
        </p:spPr>
      </p:pic>
      <p:pic>
        <p:nvPicPr>
          <p:cNvPr id="3" name="Image 2"/>
          <p:cNvPicPr>
            <a:picLocks noChangeAspect="1"/>
          </p:cNvPicPr>
          <p:nvPr/>
        </p:nvPicPr>
        <p:blipFill>
          <a:blip r:embed="rId3"/>
          <a:stretch>
            <a:fillRect/>
          </a:stretch>
        </p:blipFill>
        <p:spPr>
          <a:xfrm>
            <a:off x="224834" y="838670"/>
            <a:ext cx="1879901" cy="1026449"/>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761" y="4914321"/>
            <a:ext cx="1878725" cy="125217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371" y="2045293"/>
            <a:ext cx="1870364" cy="1246909"/>
          </a:xfrm>
          <a:prstGeom prst="rect">
            <a:avLst/>
          </a:prstGeom>
        </p:spPr>
      </p:pic>
      <p:sp>
        <p:nvSpPr>
          <p:cNvPr id="1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224779067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A2D708B7-7406-47F1-9F20-B27163E4EDD3}"/>
              </a:ext>
            </a:extLst>
          </p:cNvPr>
          <p:cNvSpPr txBox="1">
            <a:spLocks/>
          </p:cNvSpPr>
          <p:nvPr/>
        </p:nvSpPr>
        <p:spPr>
          <a:xfrm>
            <a:off x="1607868" y="57245"/>
            <a:ext cx="7757302" cy="109279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3600" b="1" cap="all" dirty="0">
                <a:solidFill>
                  <a:schemeClr val="accent1">
                    <a:lumMod val="75000"/>
                  </a:schemeClr>
                </a:solidFill>
                <a:latin typeface="Arial" panose="020B0604020202020204" pitchFamily="34" charset="0"/>
                <a:cs typeface="Arial" panose="020B0604020202020204" pitchFamily="34" charset="0"/>
              </a:rPr>
              <a:t>dates à retenir</a:t>
            </a:r>
          </a:p>
        </p:txBody>
      </p:sp>
      <p:sp>
        <p:nvSpPr>
          <p:cNvPr id="12" name="Espace réservé du texte 2">
            <a:extLst>
              <a:ext uri="{FF2B5EF4-FFF2-40B4-BE49-F238E27FC236}">
                <a16:creationId xmlns:a16="http://schemas.microsoft.com/office/drawing/2014/main" id="{377DA952-A01A-464F-8092-C2DA213E9E0E}"/>
              </a:ext>
            </a:extLst>
          </p:cNvPr>
          <p:cNvSpPr>
            <a:spLocks noGrp="1"/>
          </p:cNvSpPr>
          <p:nvPr>
            <p:ph type="body" idx="1"/>
          </p:nvPr>
        </p:nvSpPr>
        <p:spPr>
          <a:xfrm>
            <a:off x="3417131" y="1229806"/>
            <a:ext cx="4760967" cy="5115169"/>
          </a:xfrm>
        </p:spPr>
        <p:txBody>
          <a:bodyPr lIns="45719" tIns="45720" rIns="45719" bIns="45720" anchor="t">
            <a:normAutofit/>
          </a:bodyPr>
          <a:lstStyle/>
          <a:p>
            <a:pPr marL="0" indent="0">
              <a:buNone/>
            </a:pPr>
            <a:r>
              <a:rPr lang="fr-FR" sz="2400" b="1" dirty="0">
                <a:latin typeface="Arial" panose="020B0604020202020204" pitchFamily="34" charset="0"/>
                <a:cs typeface="Arial" panose="020B0604020202020204" pitchFamily="34" charset="0"/>
              </a:rPr>
              <a:t>17 avril 2022 </a:t>
            </a:r>
          </a:p>
          <a:p>
            <a:pPr marL="0" indent="0">
              <a:buNone/>
            </a:pPr>
            <a:r>
              <a:rPr lang="fr-FR" sz="1900" dirty="0">
                <a:latin typeface="Arial" panose="020B0604020202020204" pitchFamily="34" charset="0"/>
                <a:cs typeface="Arial" panose="020B0604020202020204" pitchFamily="34" charset="0"/>
              </a:rPr>
              <a:t>Chasse aux œufs</a:t>
            </a:r>
          </a:p>
          <a:p>
            <a:pPr marL="0" indent="0">
              <a:buNone/>
            </a:pPr>
            <a:endParaRPr lang="fr-FR" sz="2400" b="1" dirty="0">
              <a:latin typeface="Arial" panose="020B0604020202020204" pitchFamily="34" charset="0"/>
              <a:cs typeface="Arial" panose="020B0604020202020204" pitchFamily="34" charset="0"/>
            </a:endParaRPr>
          </a:p>
          <a:p>
            <a:pPr marL="0" indent="0">
              <a:buNone/>
            </a:pPr>
            <a:endParaRPr lang="fr-FR" sz="2400" b="1" dirty="0">
              <a:latin typeface="Arial"/>
              <a:cs typeface="Arial"/>
            </a:endParaRPr>
          </a:p>
          <a:p>
            <a:pPr marL="0" indent="0">
              <a:buNone/>
            </a:pPr>
            <a:r>
              <a:rPr lang="fr-FR" sz="2400" b="1" dirty="0">
                <a:latin typeface="Arial"/>
                <a:cs typeface="Arial"/>
              </a:rPr>
              <a:t>25 juin 2022 </a:t>
            </a:r>
            <a:endParaRPr lang="fr-FR" dirty="0"/>
          </a:p>
          <a:p>
            <a:pPr marL="0" indent="0">
              <a:buNone/>
            </a:pPr>
            <a:r>
              <a:rPr lang="fr-FR" sz="1900" dirty="0">
                <a:latin typeface="Arial" panose="020B0604020202020204" pitchFamily="34" charset="0"/>
                <a:cs typeface="Arial" panose="020B0604020202020204" pitchFamily="34" charset="0"/>
              </a:rPr>
              <a:t>Pique-nique et feu d’artifice</a:t>
            </a:r>
          </a:p>
          <a:p>
            <a:pPr marL="0" indent="0">
              <a:buNone/>
            </a:pPr>
            <a:endParaRPr lang="fr-FR" sz="1900" dirty="0">
              <a:latin typeface="Arial" panose="020B0604020202020204" pitchFamily="34" charset="0"/>
              <a:cs typeface="Arial" panose="020B0604020202020204" pitchFamily="34" charset="0"/>
            </a:endParaRPr>
          </a:p>
          <a:p>
            <a:pPr marL="0" indent="0">
              <a:lnSpc>
                <a:spcPct val="100000"/>
              </a:lnSpc>
              <a:buNone/>
            </a:pPr>
            <a:r>
              <a:rPr lang="fr-FR" sz="2400" b="1" dirty="0">
                <a:latin typeface="Arial"/>
                <a:cs typeface="Arial"/>
              </a:rPr>
              <a:t>2 et 3 juillet 2022 </a:t>
            </a:r>
            <a:endParaRPr lang="fr-FR" dirty="0"/>
          </a:p>
          <a:p>
            <a:pPr marL="0" indent="0">
              <a:buNone/>
            </a:pPr>
            <a:r>
              <a:rPr lang="fr-FR" sz="1900" dirty="0" err="1">
                <a:latin typeface="Arial"/>
                <a:cs typeface="Arial"/>
              </a:rPr>
              <a:t>Macki</a:t>
            </a:r>
            <a:r>
              <a:rPr lang="fr-FR" sz="1900" dirty="0">
                <a:latin typeface="Arial"/>
                <a:cs typeface="Arial"/>
              </a:rPr>
              <a:t> Music festival</a:t>
            </a:r>
          </a:p>
          <a:p>
            <a:pPr marL="0" indent="0">
              <a:buNone/>
            </a:pPr>
            <a:endParaRPr lang="fr-FR" sz="2000" dirty="0">
              <a:latin typeface="Arial"/>
              <a:cs typeface="Arial"/>
            </a:endParaRPr>
          </a:p>
          <a:p>
            <a:pPr marL="0" indent="0">
              <a:buNone/>
            </a:pPr>
            <a:r>
              <a:rPr lang="fr-FR" sz="2400" b="1" dirty="0">
                <a:latin typeface="Arial" panose="020B0604020202020204" pitchFamily="34" charset="0"/>
                <a:cs typeface="Arial" panose="020B0604020202020204" pitchFamily="34" charset="0"/>
              </a:rPr>
              <a:t>9 juillet 2022</a:t>
            </a:r>
          </a:p>
          <a:p>
            <a:pPr marL="0" indent="0">
              <a:buNone/>
            </a:pPr>
            <a:r>
              <a:rPr lang="fr-FR" sz="1900" dirty="0">
                <a:latin typeface="Arial" panose="020B0604020202020204" pitchFamily="34" charset="0"/>
                <a:cs typeface="Arial" panose="020B0604020202020204" pitchFamily="34" charset="0"/>
              </a:rPr>
              <a:t>Cinéma en plein air </a:t>
            </a:r>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128" t="24304" r="-213"/>
          <a:stretch/>
        </p:blipFill>
        <p:spPr>
          <a:xfrm>
            <a:off x="658995" y="2579904"/>
            <a:ext cx="2483633" cy="1254304"/>
          </a:xfrm>
          <a:prstGeom prst="rect">
            <a:avLst/>
          </a:prstGeom>
        </p:spPr>
      </p:pic>
      <p:sp>
        <p:nvSpPr>
          <p:cNvPr id="5" name="Espace réservé du numéro de diapositive 4">
            <a:extLst>
              <a:ext uri="{FF2B5EF4-FFF2-40B4-BE49-F238E27FC236}">
                <a16:creationId xmlns:a16="http://schemas.microsoft.com/office/drawing/2014/main" id="{14F32216-833E-4884-A34C-1B897CEEF549}"/>
              </a:ext>
            </a:extLst>
          </p:cNvPr>
          <p:cNvSpPr>
            <a:spLocks noGrp="1"/>
          </p:cNvSpPr>
          <p:nvPr>
            <p:ph type="sldNum" sz="quarter" idx="2"/>
          </p:nvPr>
        </p:nvSpPr>
        <p:spPr/>
        <p:txBody>
          <a:bodyPr/>
          <a:lstStyle/>
          <a:p>
            <a:fld id="{86CB4B4D-7CA3-9044-876B-883B54F8677D}" type="slidenum">
              <a:rPr lang="fr-FR" smtClean="0"/>
              <a:t>38</a:t>
            </a:fld>
            <a:endParaRPr lang="fr-FR"/>
          </a:p>
        </p:txBody>
      </p:sp>
      <p:sp>
        <p:nvSpPr>
          <p:cNvPr id="13"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256" r="-169" b="12658"/>
          <a:stretch/>
        </p:blipFill>
        <p:spPr>
          <a:xfrm>
            <a:off x="611839" y="916097"/>
            <a:ext cx="2479368" cy="1446072"/>
          </a:xfrm>
          <a:prstGeom prst="rect">
            <a:avLst/>
          </a:prstGeom>
        </p:spPr>
      </p:pic>
      <p:pic>
        <p:nvPicPr>
          <p:cNvPr id="4" name="Image 3"/>
          <p:cNvPicPr>
            <a:picLocks noChangeAspect="1"/>
          </p:cNvPicPr>
          <p:nvPr/>
        </p:nvPicPr>
        <p:blipFill>
          <a:blip r:embed="rId4"/>
          <a:stretch>
            <a:fillRect/>
          </a:stretch>
        </p:blipFill>
        <p:spPr>
          <a:xfrm>
            <a:off x="660142" y="4039812"/>
            <a:ext cx="2468814" cy="692248"/>
          </a:xfrm>
          <a:prstGeom prst="rect">
            <a:avLst/>
          </a:prstGeom>
        </p:spPr>
      </p:pic>
      <p:pic>
        <p:nvPicPr>
          <p:cNvPr id="6" name="Image 5"/>
          <p:cNvPicPr>
            <a:picLocks noChangeAspect="1"/>
          </p:cNvPicPr>
          <p:nvPr/>
        </p:nvPicPr>
        <p:blipFill>
          <a:blip r:embed="rId5"/>
          <a:stretch>
            <a:fillRect/>
          </a:stretch>
        </p:blipFill>
        <p:spPr>
          <a:xfrm>
            <a:off x="660142" y="4991811"/>
            <a:ext cx="2468814" cy="1033690"/>
          </a:xfrm>
          <a:prstGeom prst="rect">
            <a:avLst/>
          </a:prstGeom>
        </p:spPr>
      </p:pic>
      <p:sp>
        <p:nvSpPr>
          <p:cNvPr id="14"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extLst>
      <p:ext uri="{BB962C8B-B14F-4D97-AF65-F5344CB8AC3E}">
        <p14:creationId xmlns:p14="http://schemas.microsoft.com/office/powerpoint/2010/main" val="342506255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2"/>
          </p:nvPr>
        </p:nvSpPr>
        <p:spPr/>
        <p:txBody>
          <a:bodyPr/>
          <a:lstStyle/>
          <a:p>
            <a:fld id="{86CB4B4D-7CA3-9044-876B-883B54F8677D}" type="slidenum">
              <a:rPr lang="fr-FR" smtClean="0"/>
              <a:t>39</a:t>
            </a:fld>
            <a:endParaRPr lang="fr-FR"/>
          </a:p>
        </p:txBody>
      </p:sp>
      <p:sp>
        <p:nvSpPr>
          <p:cNvPr id="5" name="Rectangle 4"/>
          <p:cNvSpPr/>
          <p:nvPr/>
        </p:nvSpPr>
        <p:spPr>
          <a:xfrm>
            <a:off x="-50642" y="2080070"/>
            <a:ext cx="9144000" cy="2380780"/>
          </a:xfrm>
          <a:prstGeom prst="rect">
            <a:avLst/>
          </a:prstGeom>
        </p:spPr>
        <p:txBody>
          <a:bodyPr wrap="square">
            <a:spAutoFit/>
          </a:bodyPr>
          <a:lstStyle/>
          <a:p>
            <a:pPr algn="ctr">
              <a:lnSpc>
                <a:spcPct val="107000"/>
              </a:lnSpc>
            </a:pPr>
            <a:r>
              <a:rPr lang="fr-FR" sz="3500" b="1" kern="1200" dirty="0">
                <a:solidFill>
                  <a:schemeClr val="accent1">
                    <a:lumMod val="75000"/>
                  </a:schemeClr>
                </a:solidFill>
                <a:latin typeface="Arial" panose="020B0604020202020204" pitchFamily="34" charset="0"/>
                <a:cs typeface="Arial" panose="020B0604020202020204" pitchFamily="34" charset="0"/>
              </a:rPr>
              <a:t>Retrouvez-nous sur</a:t>
            </a:r>
          </a:p>
          <a:p>
            <a:pPr algn="ctr">
              <a:lnSpc>
                <a:spcPct val="107000"/>
              </a:lnSpc>
            </a:pPr>
            <a:endParaRPr lang="fr-FR"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a:p>
            <a:pPr algn="ctr"/>
            <a:r>
              <a:rPr lang="fr-FR" sz="3600" dirty="0">
                <a:solidFill>
                  <a:schemeClr val="accent6"/>
                </a:solidFill>
                <a:latin typeface="Arial" panose="020B0604020202020204" pitchFamily="34" charset="0"/>
                <a:cs typeface="Arial" panose="020B0604020202020204" pitchFamily="34" charset="0"/>
                <a:hlinkClick r:id="rId2"/>
              </a:rPr>
              <a:t>www.carrieres-sur-seine.fr</a:t>
            </a:r>
            <a:endParaRPr lang="fr-FR" sz="3600" dirty="0">
              <a:solidFill>
                <a:schemeClr val="accent6"/>
              </a:solidFill>
              <a:latin typeface="Arial" panose="020B0604020202020204" pitchFamily="34" charset="0"/>
              <a:cs typeface="Arial" panose="020B0604020202020204" pitchFamily="34" charset="0"/>
            </a:endParaRPr>
          </a:p>
          <a:p>
            <a:pPr algn="ctr"/>
            <a:endParaRPr lang="fr-FR" sz="2800" dirty="0">
              <a:solidFill>
                <a:schemeClr val="accent6"/>
              </a:solidFill>
            </a:endParaRPr>
          </a:p>
          <a:p>
            <a:pPr algn="ctr"/>
            <a:endParaRPr lang="fr-FR" sz="2800" dirty="0">
              <a:solidFill>
                <a:schemeClr val="accent6"/>
              </a:solidFill>
            </a:endParaRPr>
          </a:p>
        </p:txBody>
      </p:sp>
      <p:sp>
        <p:nvSpPr>
          <p:cNvPr id="11"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17"/>
          <p:cNvSpPr>
            <a:spLocks noChangeArrowheads="1"/>
          </p:cNvSpPr>
          <p:nvPr/>
        </p:nvSpPr>
        <p:spPr bwMode="auto">
          <a:xfrm>
            <a:off x="0" y="36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3" name="Rectangle 18"/>
          <p:cNvSpPr>
            <a:spLocks noChangeArrowheads="1"/>
          </p:cNvSpPr>
          <p:nvPr/>
        </p:nvSpPr>
        <p:spPr bwMode="auto">
          <a:xfrm>
            <a:off x="0" y="723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4" name="Rectangle 19"/>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5" name="Rectangle 20"/>
          <p:cNvSpPr>
            <a:spLocks noChangeArrowheads="1"/>
          </p:cNvSpPr>
          <p:nvPr/>
        </p:nvSpPr>
        <p:spPr bwMode="auto">
          <a:xfrm>
            <a:off x="0" y="144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022" y="380049"/>
            <a:ext cx="3852672" cy="1338072"/>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t="30462" b="30462"/>
          <a:stretch/>
        </p:blipFill>
        <p:spPr>
          <a:xfrm>
            <a:off x="1766316" y="4092256"/>
            <a:ext cx="5611368" cy="1214847"/>
          </a:xfrm>
          <a:prstGeom prst="rect">
            <a:avLst/>
          </a:prstGeom>
        </p:spPr>
      </p:pic>
    </p:spTree>
    <p:extLst>
      <p:ext uri="{BB962C8B-B14F-4D97-AF65-F5344CB8AC3E}">
        <p14:creationId xmlns:p14="http://schemas.microsoft.com/office/powerpoint/2010/main" val="28673069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re 1"/>
          <p:cNvSpPr txBox="1"/>
          <p:nvPr/>
        </p:nvSpPr>
        <p:spPr>
          <a:xfrm>
            <a:off x="0" y="2630530"/>
            <a:ext cx="9144001"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685800">
              <a:lnSpc>
                <a:spcPct val="90000"/>
              </a:lnSpc>
              <a:defRPr sz="3600" b="1" cap="all">
                <a:solidFill>
                  <a:srgbClr val="92D050"/>
                </a:solidFill>
                <a:latin typeface="Arial"/>
                <a:ea typeface="Arial"/>
                <a:cs typeface="Arial"/>
                <a:sym typeface="Arial"/>
              </a:defRPr>
            </a:lvl1pPr>
          </a:lstStyle>
          <a:p>
            <a:r>
              <a:rPr dirty="0">
                <a:solidFill>
                  <a:schemeClr val="accent1">
                    <a:lumMod val="75000"/>
                  </a:schemeClr>
                </a:solidFill>
              </a:rPr>
              <a:t>I. </a:t>
            </a:r>
            <a:r>
              <a:rPr lang="fr-FR" dirty="0">
                <a:solidFill>
                  <a:schemeClr val="accent1">
                    <a:lumMod val="75000"/>
                  </a:schemeClr>
                </a:solidFill>
              </a:rPr>
              <a:t>LES REPRÉSENTANTS</a:t>
            </a:r>
          </a:p>
          <a:p>
            <a:r>
              <a:rPr lang="fr-FR" dirty="0">
                <a:solidFill>
                  <a:schemeClr val="accent1">
                    <a:lumMod val="75000"/>
                  </a:schemeClr>
                </a:solidFill>
              </a:rPr>
              <a:t>DE VOS QUARTIERS</a:t>
            </a:r>
            <a:endParaRPr dirty="0">
              <a:solidFill>
                <a:schemeClr val="accent1">
                  <a:lumMod val="75000"/>
                </a:schemeClr>
              </a:solidFill>
            </a:endParaRPr>
          </a:p>
        </p:txBody>
      </p:sp>
      <p:sp>
        <p:nvSpPr>
          <p:cNvPr id="220" name="Rectangle 3"/>
          <p:cNvSpPr/>
          <p:nvPr/>
        </p:nvSpPr>
        <p:spPr>
          <a:xfrm>
            <a:off x="0" y="6384035"/>
            <a:ext cx="617402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1" name="Rectangle 4"/>
          <p:cNvSpPr/>
          <p:nvPr/>
        </p:nvSpPr>
        <p:spPr>
          <a:xfrm>
            <a:off x="6245962" y="6384035"/>
            <a:ext cx="608382"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2" name="Rectangle 5"/>
          <p:cNvSpPr/>
          <p:nvPr/>
        </p:nvSpPr>
        <p:spPr>
          <a:xfrm>
            <a:off x="6926274" y="6389065"/>
            <a:ext cx="24993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5" name="Rectangle 8"/>
          <p:cNvSpPr/>
          <p:nvPr/>
        </p:nvSpPr>
        <p:spPr>
          <a:xfrm>
            <a:off x="7249655" y="6380720"/>
            <a:ext cx="12496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9" name="ZoneTexte 6"/>
          <p:cNvSpPr txBox="1"/>
          <p:nvPr/>
        </p:nvSpPr>
        <p:spPr>
          <a:xfrm>
            <a:off x="261836" y="6395430"/>
            <a:ext cx="558881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b="1">
                <a:solidFill>
                  <a:srgbClr val="FFFFFF"/>
                </a:solidFill>
                <a:latin typeface="Arial"/>
                <a:ea typeface="Arial"/>
                <a:cs typeface="Arial"/>
                <a:sym typeface="Arial"/>
              </a:defRPr>
            </a:lvl1pPr>
          </a:lstStyle>
          <a:p>
            <a:r>
              <a:rPr lang="fr-FR" dirty="0"/>
              <a:t>COMITÉS DES QUARTIERS</a:t>
            </a: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4</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8999382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3"/>
          <p:cNvSpPr/>
          <p:nvPr/>
        </p:nvSpPr>
        <p:spPr>
          <a:xfrm>
            <a:off x="0" y="6384035"/>
            <a:ext cx="617402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1" name="Rectangle 4"/>
          <p:cNvSpPr/>
          <p:nvPr/>
        </p:nvSpPr>
        <p:spPr>
          <a:xfrm>
            <a:off x="6245962" y="6384035"/>
            <a:ext cx="608382"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2" name="Rectangle 5"/>
          <p:cNvSpPr/>
          <p:nvPr/>
        </p:nvSpPr>
        <p:spPr>
          <a:xfrm>
            <a:off x="6926274" y="6389065"/>
            <a:ext cx="24993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5" name="Rectangle 8"/>
          <p:cNvSpPr/>
          <p:nvPr/>
        </p:nvSpPr>
        <p:spPr>
          <a:xfrm>
            <a:off x="7249655" y="6380720"/>
            <a:ext cx="12496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9" name="ZoneTexte 6"/>
          <p:cNvSpPr txBox="1"/>
          <p:nvPr/>
        </p:nvSpPr>
        <p:spPr>
          <a:xfrm>
            <a:off x="261836" y="6395430"/>
            <a:ext cx="558881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b="1">
                <a:solidFill>
                  <a:srgbClr val="FFFFFF"/>
                </a:solidFill>
                <a:latin typeface="Arial"/>
                <a:ea typeface="Arial"/>
                <a:cs typeface="Arial"/>
                <a:sym typeface="Arial"/>
              </a:defRPr>
            </a:lvl1pPr>
          </a:lstStyle>
          <a:p>
            <a:r>
              <a:rPr lang="fr-FR" dirty="0"/>
              <a:t>COMITÉ DES QUARTIERS</a:t>
            </a: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5</a:t>
            </a:fld>
            <a:endParaRPr lang="fr-FR"/>
          </a:p>
        </p:txBody>
      </p:sp>
      <p:sp>
        <p:nvSpPr>
          <p:cNvPr id="20" name="ZoneTexte 19"/>
          <p:cNvSpPr txBox="1"/>
          <p:nvPr/>
        </p:nvSpPr>
        <p:spPr>
          <a:xfrm>
            <a:off x="3875780" y="3178195"/>
            <a:ext cx="378561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b="1" dirty="0">
                <a:solidFill>
                  <a:schemeClr val="accent1">
                    <a:lumMod val="75000"/>
                  </a:schemeClr>
                </a:solidFill>
                <a:latin typeface="Arial" panose="020B0604020202020204" pitchFamily="34" charset="0"/>
                <a:cs typeface="Arial" panose="020B0604020202020204" pitchFamily="34" charset="0"/>
              </a:rPr>
              <a:t>Aline Le Guilloux</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chemeClr val="accent1">
                    <a:lumMod val="75000"/>
                  </a:schemeClr>
                </a:solidFill>
                <a:effectLst/>
                <a:uFillTx/>
                <a:latin typeface="Arial" panose="020B0604020202020204" pitchFamily="34" charset="0"/>
                <a:cs typeface="Arial" panose="020B0604020202020204" pitchFamily="34" charset="0"/>
                <a:sym typeface="Calibri"/>
              </a:rPr>
              <a:t>Conseillère</a:t>
            </a:r>
            <a:r>
              <a:rPr kumimoji="0" lang="fr-FR" sz="1800" b="0" i="0" u="none" strike="noStrike" cap="none" spc="0" normalizeH="0" dirty="0">
                <a:ln>
                  <a:noFill/>
                </a:ln>
                <a:solidFill>
                  <a:schemeClr val="accent1">
                    <a:lumMod val="75000"/>
                  </a:schemeClr>
                </a:solidFill>
                <a:effectLst/>
                <a:uFillTx/>
                <a:latin typeface="Arial" panose="020B0604020202020204" pitchFamily="34" charset="0"/>
                <a:cs typeface="Arial" panose="020B0604020202020204" pitchFamily="34" charset="0"/>
                <a:sym typeface="Calibri"/>
              </a:rPr>
              <a:t> municipale déléguée aux Comités de quartier</a:t>
            </a:r>
            <a:endParaRPr kumimoji="0" lang="fr-FR" sz="1800" b="0" i="0" u="none" strike="noStrike" cap="none" spc="0" normalizeH="0" baseline="0" dirty="0">
              <a:ln>
                <a:noFill/>
              </a:ln>
              <a:solidFill>
                <a:schemeClr val="accent1">
                  <a:lumMod val="75000"/>
                </a:schemeClr>
              </a:solidFill>
              <a:effectLst/>
              <a:uFillTx/>
              <a:latin typeface="Arial" panose="020B0604020202020204" pitchFamily="34" charset="0"/>
              <a:cs typeface="Arial" panose="020B0604020202020204" pitchFamily="34" charset="0"/>
              <a:sym typeface="Calibri"/>
            </a:endParaRPr>
          </a:p>
        </p:txBody>
      </p:sp>
      <p:pic>
        <p:nvPicPr>
          <p:cNvPr id="21" name="Image 6" descr="Image 6"/>
          <p:cNvPicPr>
            <a:picLocks noChangeAspect="1"/>
          </p:cNvPicPr>
          <p:nvPr/>
        </p:nvPicPr>
        <p:blipFill>
          <a:blip r:embed="rId2"/>
          <a:srcRect t="17173" b="50000"/>
          <a:stretch>
            <a:fillRect/>
          </a:stretch>
        </p:blipFill>
        <p:spPr>
          <a:xfrm>
            <a:off x="2907284" y="194359"/>
            <a:ext cx="3338678" cy="1549652"/>
          </a:xfrm>
          <a:prstGeom prst="rect">
            <a:avLst/>
          </a:prstGeom>
          <a:ln w="12700">
            <a:miter lim="400000"/>
          </a:ln>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3966" r="3611" b="10635"/>
          <a:stretch/>
        </p:blipFill>
        <p:spPr>
          <a:xfrm>
            <a:off x="765464" y="1870874"/>
            <a:ext cx="2833946" cy="3325505"/>
          </a:xfrm>
          <a:prstGeom prst="rect">
            <a:avLst/>
          </a:prstGeom>
        </p:spPr>
      </p:pic>
      <p:sp>
        <p:nvSpPr>
          <p:cNvPr id="22" name="ZoneTexte 21"/>
          <p:cNvSpPr txBox="1"/>
          <p:nvPr/>
        </p:nvSpPr>
        <p:spPr>
          <a:xfrm>
            <a:off x="2446764" y="5420239"/>
            <a:ext cx="425971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dirty="0">
                <a:latin typeface="Arial" panose="020B0604020202020204" pitchFamily="34" charset="0"/>
                <a:cs typeface="Arial" panose="020B0604020202020204" pitchFamily="34" charset="0"/>
              </a:rPr>
              <a:t>Une question ? Adressez votre mail à :</a:t>
            </a:r>
          </a:p>
          <a:p>
            <a:pPr marL="0" marR="0" indent="0" algn="ctr"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hlinkClick r:id="rId4"/>
              </a:rPr>
              <a:t>comite.quartier@carrieres-sur-seine.fr</a:t>
            </a:r>
            <a:endParaRPr lang="fr-FR" dirty="0">
              <a:latin typeface="Arial" panose="020B0604020202020204" pitchFamily="34" charset="0"/>
              <a:cs typeface="Arial" panose="020B0604020202020204" pitchFamily="34" charset="0"/>
            </a:endParaRPr>
          </a:p>
        </p:txBody>
      </p:sp>
      <p:sp>
        <p:nvSpPr>
          <p:cNvPr id="12"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08830949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3"/>
          <p:cNvSpPr/>
          <p:nvPr/>
        </p:nvSpPr>
        <p:spPr>
          <a:xfrm>
            <a:off x="0" y="6384035"/>
            <a:ext cx="617402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1" name="Rectangle 4"/>
          <p:cNvSpPr/>
          <p:nvPr/>
        </p:nvSpPr>
        <p:spPr>
          <a:xfrm>
            <a:off x="6245962" y="6384035"/>
            <a:ext cx="608382"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2" name="Rectangle 5"/>
          <p:cNvSpPr/>
          <p:nvPr/>
        </p:nvSpPr>
        <p:spPr>
          <a:xfrm>
            <a:off x="6926274" y="6389065"/>
            <a:ext cx="24993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5" name="Rectangle 8"/>
          <p:cNvSpPr/>
          <p:nvPr/>
        </p:nvSpPr>
        <p:spPr>
          <a:xfrm>
            <a:off x="7249655" y="6380720"/>
            <a:ext cx="12496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9" name="ZoneTexte 6"/>
          <p:cNvSpPr txBox="1"/>
          <p:nvPr/>
        </p:nvSpPr>
        <p:spPr>
          <a:xfrm>
            <a:off x="261836" y="6395430"/>
            <a:ext cx="558881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b="1">
                <a:solidFill>
                  <a:srgbClr val="FFFFFF"/>
                </a:solidFill>
                <a:latin typeface="Arial"/>
                <a:ea typeface="Arial"/>
                <a:cs typeface="Arial"/>
                <a:sym typeface="Arial"/>
              </a:defRPr>
            </a:lvl1pPr>
          </a:lstStyle>
          <a:p>
            <a:r>
              <a:rPr lang="fr-FR" dirty="0"/>
              <a:t>COMITÉ DES QUARTIERS</a:t>
            </a: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6</a:t>
            </a:fld>
            <a:endParaRPr lang="fr-FR"/>
          </a:p>
        </p:txBody>
      </p:sp>
      <p:sp>
        <p:nvSpPr>
          <p:cNvPr id="13" name="ZoneTexte 12"/>
          <p:cNvSpPr txBox="1"/>
          <p:nvPr/>
        </p:nvSpPr>
        <p:spPr>
          <a:xfrm>
            <a:off x="2193566" y="689089"/>
            <a:ext cx="419474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400" b="1" cap="small" dirty="0" smtClean="0">
                <a:solidFill>
                  <a:srgbClr val="FF0000"/>
                </a:solidFill>
              </a:rPr>
              <a:t>Fermettes – Amandiers</a:t>
            </a:r>
            <a:endParaRPr lang="fr-FR" sz="2400" dirty="0">
              <a:solidFill>
                <a:srgbClr val="FF0000"/>
              </a:solidFill>
            </a:endParaRPr>
          </a:p>
        </p:txBody>
      </p:sp>
      <p:sp>
        <p:nvSpPr>
          <p:cNvPr id="16" name="ZoneTexte 15"/>
          <p:cNvSpPr txBox="1"/>
          <p:nvPr/>
        </p:nvSpPr>
        <p:spPr>
          <a:xfrm>
            <a:off x="6353485" y="1731318"/>
            <a:ext cx="248130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1200" b="1" dirty="0">
                <a:solidFill>
                  <a:schemeClr val="accent1">
                    <a:lumMod val="75000"/>
                  </a:schemeClr>
                </a:solidFill>
                <a:latin typeface="Arial" panose="020B0604020202020204" pitchFamily="34" charset="0"/>
                <a:cs typeface="Arial" panose="020B0604020202020204" pitchFamily="34" charset="0"/>
              </a:rPr>
              <a:t>Marie-Ange Dussous</a:t>
            </a:r>
          </a:p>
          <a:p>
            <a:r>
              <a:rPr lang="fr-FR" sz="1200" dirty="0">
                <a:solidFill>
                  <a:schemeClr val="accent1">
                    <a:lumMod val="75000"/>
                  </a:schemeClr>
                </a:solidFill>
                <a:latin typeface="Arial" panose="020B0604020202020204" pitchFamily="34" charset="0"/>
                <a:cs typeface="Arial" panose="020B0604020202020204" pitchFamily="34" charset="0"/>
              </a:rPr>
              <a:t>Conseillère municipale</a:t>
            </a:r>
          </a:p>
        </p:txBody>
      </p:sp>
      <p:sp>
        <p:nvSpPr>
          <p:cNvPr id="17" name="ZoneTexte 16"/>
          <p:cNvSpPr txBox="1"/>
          <p:nvPr/>
        </p:nvSpPr>
        <p:spPr>
          <a:xfrm>
            <a:off x="5209421" y="2996150"/>
            <a:ext cx="20402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Jeannette Petit</a:t>
            </a:r>
          </a:p>
        </p:txBody>
      </p:sp>
      <p:sp>
        <p:nvSpPr>
          <p:cNvPr id="18" name="ZoneTexte 17"/>
          <p:cNvSpPr txBox="1"/>
          <p:nvPr/>
        </p:nvSpPr>
        <p:spPr>
          <a:xfrm>
            <a:off x="5209421" y="4576780"/>
            <a:ext cx="20402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Julien Rossignol</a:t>
            </a:r>
          </a:p>
        </p:txBody>
      </p:sp>
      <p:sp>
        <p:nvSpPr>
          <p:cNvPr id="19"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0"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pic>
        <p:nvPicPr>
          <p:cNvPr id="24" name="Picture 2" descr="Picture 2"/>
          <p:cNvPicPr>
            <a:picLocks noChangeAspect="1"/>
          </p:cNvPicPr>
          <p:nvPr/>
        </p:nvPicPr>
        <p:blipFill rotWithShape="1">
          <a:blip r:embed="rId2">
            <a:extLst/>
          </a:blip>
          <a:srcRect l="1450" t="83439" r="73975"/>
          <a:stretch/>
        </p:blipFill>
        <p:spPr>
          <a:xfrm>
            <a:off x="129171" y="198982"/>
            <a:ext cx="2064395" cy="1966755"/>
          </a:xfrm>
          <a:prstGeom prst="rect">
            <a:avLst/>
          </a:prstGeom>
          <a:ln w="12700">
            <a:miter lim="400000"/>
          </a:ln>
        </p:spPr>
      </p:pic>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68" y="1921748"/>
            <a:ext cx="3496056" cy="3447288"/>
          </a:xfrm>
          <a:prstGeom prst="rect">
            <a:avLst/>
          </a:prstGeom>
        </p:spPr>
      </p:pic>
      <p:pic>
        <p:nvPicPr>
          <p:cNvPr id="27"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3485" y="198982"/>
            <a:ext cx="1395513" cy="1395513"/>
          </a:xfrm>
          <a:prstGeom prst="rect">
            <a:avLst/>
          </a:prstGeom>
        </p:spPr>
      </p:pic>
      <p:pic>
        <p:nvPicPr>
          <p:cNvPr id="1026" name="Picture 2" descr="6B9B54D5-3155-45E6-8984-7BB730A9F0E6-L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2686" y="4061522"/>
            <a:ext cx="1128077" cy="130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8783" y="2610999"/>
            <a:ext cx="1081980" cy="1047300"/>
          </a:xfrm>
          <a:prstGeom prst="rect">
            <a:avLst/>
          </a:prstGeom>
          <a:ln>
            <a:solidFill>
              <a:schemeClr val="tx1"/>
            </a:solidFill>
          </a:ln>
        </p:spPr>
      </p:pic>
    </p:spTree>
    <p:extLst>
      <p:ext uri="{BB962C8B-B14F-4D97-AF65-F5344CB8AC3E}">
        <p14:creationId xmlns:p14="http://schemas.microsoft.com/office/powerpoint/2010/main" val="30524858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7</a:t>
            </a:fld>
            <a:endParaRPr lang="fr-FR"/>
          </a:p>
        </p:txBody>
      </p:sp>
      <p:sp>
        <p:nvSpPr>
          <p:cNvPr id="16" name="ZoneTexte 15"/>
          <p:cNvSpPr txBox="1"/>
          <p:nvPr/>
        </p:nvSpPr>
        <p:spPr>
          <a:xfrm>
            <a:off x="6855578" y="1755946"/>
            <a:ext cx="204735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1200" b="1" dirty="0" smtClean="0">
                <a:solidFill>
                  <a:schemeClr val="accent1">
                    <a:lumMod val="75000"/>
                  </a:schemeClr>
                </a:solidFill>
                <a:latin typeface="Arial" panose="020B0604020202020204" pitchFamily="34" charset="0"/>
                <a:cs typeface="Arial" panose="020B0604020202020204" pitchFamily="34" charset="0"/>
              </a:rPr>
              <a:t>Nicolas de Saint-Romain</a:t>
            </a:r>
            <a:endParaRPr lang="fr-FR" sz="1200" b="1" dirty="0">
              <a:solidFill>
                <a:schemeClr val="accent1">
                  <a:lumMod val="75000"/>
                </a:schemeClr>
              </a:solidFill>
              <a:latin typeface="Arial" panose="020B0604020202020204" pitchFamily="34" charset="0"/>
              <a:cs typeface="Arial" panose="020B0604020202020204" pitchFamily="34" charset="0"/>
            </a:endParaRPr>
          </a:p>
          <a:p>
            <a:r>
              <a:rPr lang="fr-FR" sz="1200" dirty="0">
                <a:solidFill>
                  <a:schemeClr val="accent1">
                    <a:lumMod val="75000"/>
                  </a:schemeClr>
                </a:solidFill>
                <a:latin typeface="Arial" panose="020B0604020202020204" pitchFamily="34" charset="0"/>
                <a:cs typeface="Arial" panose="020B0604020202020204" pitchFamily="34" charset="0"/>
              </a:rPr>
              <a:t>Conseiller </a:t>
            </a:r>
            <a:r>
              <a:rPr lang="fr-FR" sz="1200" dirty="0" smtClean="0">
                <a:solidFill>
                  <a:schemeClr val="accent1">
                    <a:lumMod val="75000"/>
                  </a:schemeClr>
                </a:solidFill>
                <a:latin typeface="Arial" panose="020B0604020202020204" pitchFamily="34" charset="0"/>
                <a:cs typeface="Arial" panose="020B0604020202020204" pitchFamily="34" charset="0"/>
              </a:rPr>
              <a:t>municipal</a:t>
            </a:r>
            <a:endParaRPr lang="fr-FR" sz="1200" dirty="0">
              <a:solidFill>
                <a:schemeClr val="accent1">
                  <a:lumMod val="75000"/>
                </a:schemeClr>
              </a:solidFill>
              <a:latin typeface="Arial" panose="020B0604020202020204" pitchFamily="34" charset="0"/>
              <a:cs typeface="Arial" panose="020B0604020202020204" pitchFamily="34" charset="0"/>
            </a:endParaRPr>
          </a:p>
        </p:txBody>
      </p:sp>
      <p:sp>
        <p:nvSpPr>
          <p:cNvPr id="32" name="ZoneTexte 31"/>
          <p:cNvSpPr txBox="1"/>
          <p:nvPr/>
        </p:nvSpPr>
        <p:spPr>
          <a:xfrm>
            <a:off x="1866708" y="791937"/>
            <a:ext cx="49876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400" b="1" cap="small" dirty="0" smtClean="0">
                <a:solidFill>
                  <a:srgbClr val="7030A0"/>
                </a:solidFill>
              </a:rPr>
              <a:t>Colombier</a:t>
            </a:r>
            <a:endParaRPr lang="fr-FR" sz="2400" dirty="0">
              <a:solidFill>
                <a:srgbClr val="7030A0"/>
              </a:solidFill>
            </a:endParaRPr>
          </a:p>
        </p:txBody>
      </p:sp>
      <p:sp>
        <p:nvSpPr>
          <p:cNvPr id="29" name="ZoneTexte 28"/>
          <p:cNvSpPr txBox="1"/>
          <p:nvPr/>
        </p:nvSpPr>
        <p:spPr>
          <a:xfrm>
            <a:off x="5192497" y="3369933"/>
            <a:ext cx="212393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1200" b="1" dirty="0" smtClean="0">
                <a:solidFill>
                  <a:schemeClr val="accent1">
                    <a:lumMod val="75000"/>
                  </a:schemeClr>
                </a:solidFill>
                <a:latin typeface="Arial" panose="020B0604020202020204" pitchFamily="34" charset="0"/>
                <a:cs typeface="Arial" panose="020B0604020202020204" pitchFamily="34" charset="0"/>
              </a:rPr>
              <a:t>Claire </a:t>
            </a:r>
            <a:r>
              <a:rPr lang="fr-FR" sz="1200" b="1" dirty="0" err="1" smtClean="0">
                <a:solidFill>
                  <a:schemeClr val="accent1">
                    <a:lumMod val="75000"/>
                  </a:schemeClr>
                </a:solidFill>
                <a:latin typeface="Arial" panose="020B0604020202020204" pitchFamily="34" charset="0"/>
                <a:cs typeface="Arial" panose="020B0604020202020204" pitchFamily="34" charset="0"/>
              </a:rPr>
              <a:t>Coueignas</a:t>
            </a:r>
            <a:endParaRPr lang="fr-FR" sz="1200" dirty="0">
              <a:solidFill>
                <a:schemeClr val="accent1">
                  <a:lumMod val="75000"/>
                </a:schemeClr>
              </a:solidFill>
              <a:latin typeface="Arial" panose="020B0604020202020204" pitchFamily="34" charset="0"/>
              <a:cs typeface="Arial" panose="020B0604020202020204" pitchFamily="34" charset="0"/>
            </a:endParaRPr>
          </a:p>
        </p:txBody>
      </p:sp>
      <p:sp>
        <p:nvSpPr>
          <p:cNvPr id="3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7" name="ZoneTexte 16"/>
          <p:cNvSpPr txBox="1"/>
          <p:nvPr/>
        </p:nvSpPr>
        <p:spPr>
          <a:xfrm>
            <a:off x="5192497" y="5014016"/>
            <a:ext cx="212393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1200" b="1" dirty="0" smtClean="0">
                <a:solidFill>
                  <a:schemeClr val="accent1">
                    <a:lumMod val="75000"/>
                  </a:schemeClr>
                </a:solidFill>
                <a:latin typeface="Arial" panose="020B0604020202020204" pitchFamily="34" charset="0"/>
                <a:cs typeface="Arial" panose="020B0604020202020204" pitchFamily="34" charset="0"/>
              </a:rPr>
              <a:t>Lionel Vale</a:t>
            </a:r>
            <a:endParaRPr lang="fr-FR" sz="1200" dirty="0">
              <a:solidFill>
                <a:schemeClr val="accent1">
                  <a:lumMod val="75000"/>
                </a:schemeClr>
              </a:solidFill>
              <a:latin typeface="Arial" panose="020B0604020202020204" pitchFamily="34" charset="0"/>
              <a:cs typeface="Arial" panose="020B0604020202020204" pitchFamily="34" charset="0"/>
            </a:endParaRPr>
          </a:p>
        </p:txBody>
      </p:sp>
      <p:sp>
        <p:nvSpPr>
          <p:cNvPr id="13"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pic>
        <p:nvPicPr>
          <p:cNvPr id="14" name="Picture 2" descr="Picture 2"/>
          <p:cNvPicPr>
            <a:picLocks noChangeAspect="1"/>
          </p:cNvPicPr>
          <p:nvPr/>
        </p:nvPicPr>
        <p:blipFill rotWithShape="1">
          <a:blip r:embed="rId2">
            <a:extLst/>
          </a:blip>
          <a:srcRect l="5435" t="68607" r="73690" b="16740"/>
          <a:stretch/>
        </p:blipFill>
        <p:spPr>
          <a:xfrm>
            <a:off x="166254" y="68384"/>
            <a:ext cx="1700453" cy="1687562"/>
          </a:xfrm>
          <a:prstGeom prst="rect">
            <a:avLst/>
          </a:prstGeom>
          <a:ln w="12700">
            <a:miter lim="400000"/>
          </a:ln>
        </p:spPr>
      </p:pic>
      <p:pic>
        <p:nvPicPr>
          <p:cNvPr id="15" name="Image 14"/>
          <p:cNvPicPr>
            <a:picLocks noChangeAspect="1"/>
          </p:cNvPicPr>
          <p:nvPr/>
        </p:nvPicPr>
        <p:blipFill rotWithShape="1">
          <a:blip r:embed="rId3" cstate="print">
            <a:extLst>
              <a:ext uri="{28A0092B-C50C-407E-A947-70E740481C1C}">
                <a14:useLocalDpi xmlns:a14="http://schemas.microsoft.com/office/drawing/2010/main" val="0"/>
              </a:ext>
            </a:extLst>
          </a:blip>
          <a:srcRect l="15861" t="8877" r="5951" b="12694"/>
          <a:stretch/>
        </p:blipFill>
        <p:spPr>
          <a:xfrm>
            <a:off x="87607" y="2072551"/>
            <a:ext cx="3844129" cy="2819703"/>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4344" y="211317"/>
            <a:ext cx="1401696" cy="1401696"/>
          </a:xfrm>
          <a:prstGeom prst="rect">
            <a:avLst/>
          </a:prstGeom>
        </p:spPr>
      </p:pic>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1278" y="215916"/>
            <a:ext cx="1405333" cy="1405333"/>
          </a:xfrm>
          <a:prstGeom prst="rect">
            <a:avLst/>
          </a:prstGeom>
        </p:spPr>
      </p:pic>
      <p:sp>
        <p:nvSpPr>
          <p:cNvPr id="24" name="ZoneTexte 23"/>
          <p:cNvSpPr txBox="1"/>
          <p:nvPr/>
        </p:nvSpPr>
        <p:spPr>
          <a:xfrm>
            <a:off x="4378201" y="1752817"/>
            <a:ext cx="204735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1200" b="1" dirty="0" smtClean="0">
                <a:solidFill>
                  <a:schemeClr val="accent1">
                    <a:lumMod val="75000"/>
                  </a:schemeClr>
                </a:solidFill>
                <a:latin typeface="Arial" panose="020B0604020202020204" pitchFamily="34" charset="0"/>
                <a:cs typeface="Arial" panose="020B0604020202020204" pitchFamily="34" charset="0"/>
              </a:rPr>
              <a:t>Jean-Frédéric Chardon</a:t>
            </a:r>
            <a:endParaRPr lang="fr-FR" sz="1200" b="1" dirty="0">
              <a:solidFill>
                <a:schemeClr val="accent1">
                  <a:lumMod val="75000"/>
                </a:schemeClr>
              </a:solidFill>
              <a:latin typeface="Arial" panose="020B0604020202020204" pitchFamily="34" charset="0"/>
              <a:cs typeface="Arial" panose="020B0604020202020204" pitchFamily="34" charset="0"/>
            </a:endParaRPr>
          </a:p>
          <a:p>
            <a:r>
              <a:rPr lang="fr-FR" sz="1200" dirty="0">
                <a:solidFill>
                  <a:schemeClr val="accent1">
                    <a:lumMod val="75000"/>
                  </a:schemeClr>
                </a:solidFill>
                <a:latin typeface="Arial" panose="020B0604020202020204" pitchFamily="34" charset="0"/>
                <a:cs typeface="Arial" panose="020B0604020202020204" pitchFamily="34" charset="0"/>
              </a:rPr>
              <a:t>Conseiller </a:t>
            </a:r>
            <a:r>
              <a:rPr lang="fr-FR" sz="1200" dirty="0" smtClean="0">
                <a:solidFill>
                  <a:schemeClr val="accent1">
                    <a:lumMod val="75000"/>
                  </a:schemeClr>
                </a:solidFill>
                <a:latin typeface="Arial" panose="020B0604020202020204" pitchFamily="34" charset="0"/>
                <a:cs typeface="Arial" panose="020B0604020202020204" pitchFamily="34" charset="0"/>
              </a:rPr>
              <a:t>municipal</a:t>
            </a:r>
            <a:endParaRPr lang="fr-FR" sz="1200" dirty="0">
              <a:solidFill>
                <a:schemeClr val="accent1">
                  <a:lumMod val="75000"/>
                </a:schemeClr>
              </a:solidFill>
              <a:latin typeface="Arial" panose="020B0604020202020204" pitchFamily="34" charset="0"/>
              <a:cs typeface="Arial" panose="020B0604020202020204" pitchFamily="34" charset="0"/>
            </a:endParaRPr>
          </a:p>
        </p:txBody>
      </p:sp>
      <p:pic>
        <p:nvPicPr>
          <p:cNvPr id="2050" name="Picture 2" descr="16676EE4-51B3-4FBD-9047-E3DB817B487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417" t="8864" r="15122" b="32675"/>
          <a:stretch/>
        </p:blipFill>
        <p:spPr bwMode="auto">
          <a:xfrm>
            <a:off x="4060305" y="4469312"/>
            <a:ext cx="1097222" cy="136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0305" y="2977405"/>
            <a:ext cx="1097222" cy="1062054"/>
          </a:xfrm>
          <a:prstGeom prst="rect">
            <a:avLst/>
          </a:prstGeom>
          <a:ln>
            <a:solidFill>
              <a:schemeClr val="tx1"/>
            </a:solidFill>
          </a:ln>
        </p:spPr>
      </p:pic>
    </p:spTree>
    <p:extLst>
      <p:ext uri="{BB962C8B-B14F-4D97-AF65-F5344CB8AC3E}">
        <p14:creationId xmlns:p14="http://schemas.microsoft.com/office/powerpoint/2010/main" val="8969100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re 1"/>
          <p:cNvSpPr txBox="1"/>
          <p:nvPr/>
        </p:nvSpPr>
        <p:spPr>
          <a:xfrm>
            <a:off x="0" y="2630530"/>
            <a:ext cx="9144001"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685800">
              <a:lnSpc>
                <a:spcPct val="90000"/>
              </a:lnSpc>
              <a:defRPr sz="3600" b="1" cap="all">
                <a:solidFill>
                  <a:srgbClr val="92D050"/>
                </a:solidFill>
                <a:latin typeface="Arial"/>
                <a:ea typeface="Arial"/>
                <a:cs typeface="Arial"/>
                <a:sym typeface="Arial"/>
              </a:defRPr>
            </a:lvl1pPr>
          </a:lstStyle>
          <a:p>
            <a:r>
              <a:rPr dirty="0">
                <a:solidFill>
                  <a:schemeClr val="accent1">
                    <a:lumMod val="75000"/>
                  </a:schemeClr>
                </a:solidFill>
              </a:rPr>
              <a:t>I</a:t>
            </a:r>
            <a:r>
              <a:rPr lang="fr-FR" dirty="0">
                <a:solidFill>
                  <a:schemeClr val="accent1">
                    <a:lumMod val="75000"/>
                  </a:schemeClr>
                </a:solidFill>
              </a:rPr>
              <a:t>I</a:t>
            </a:r>
            <a:r>
              <a:rPr dirty="0">
                <a:solidFill>
                  <a:schemeClr val="accent1">
                    <a:lumMod val="75000"/>
                  </a:schemeClr>
                </a:solidFill>
              </a:rPr>
              <a:t>. </a:t>
            </a:r>
            <a:r>
              <a:rPr lang="fr-FR" dirty="0">
                <a:solidFill>
                  <a:schemeClr val="accent1">
                    <a:lumMod val="75000"/>
                  </a:schemeClr>
                </a:solidFill>
              </a:rPr>
              <a:t>Actualité de votre VILLE</a:t>
            </a:r>
            <a:endParaRPr dirty="0">
              <a:solidFill>
                <a:schemeClr val="accent1">
                  <a:lumMod val="75000"/>
                </a:schemeClr>
              </a:solidFill>
            </a:endParaRP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8</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7"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81024" y="3961888"/>
            <a:ext cx="1099820" cy="960895"/>
          </a:xfrm>
          <a:prstGeom prst="rect">
            <a:avLst/>
          </a:prstGeom>
        </p:spPr>
      </p:pic>
      <p:sp>
        <p:nvSpPr>
          <p:cNvPr id="10" name="Titre 1">
            <a:extLst>
              <a:ext uri="{FF2B5EF4-FFF2-40B4-BE49-F238E27FC236}">
                <a16:creationId xmlns:a16="http://schemas.microsoft.com/office/drawing/2014/main" id="{12FA1E08-93DC-4A6F-800D-A2B67014FC14}"/>
              </a:ext>
            </a:extLst>
          </p:cNvPr>
          <p:cNvSpPr txBox="1">
            <a:spLocks/>
          </p:cNvSpPr>
          <p:nvPr/>
        </p:nvSpPr>
        <p:spPr>
          <a:xfrm>
            <a:off x="0" y="-75437"/>
            <a:ext cx="9144000" cy="15951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defRPr sz="1800" b="1">
                <a:solidFill>
                  <a:srgbClr val="92D050"/>
                </a:solidFill>
                <a:latin typeface="Arial"/>
                <a:ea typeface="Arial"/>
                <a:cs typeface="Arial"/>
                <a:sym typeface="Arial"/>
              </a:defRPr>
            </a:pPr>
            <a:endParaRPr lang="fr-FR" sz="3600" b="1" dirty="0">
              <a:solidFill>
                <a:srgbClr val="92D050"/>
              </a:solidFill>
              <a:latin typeface="Arial"/>
              <a:ea typeface="Arial"/>
              <a:cs typeface="Arial"/>
              <a:sym typeface="Arial"/>
            </a:endParaRPr>
          </a:p>
        </p:txBody>
      </p:sp>
      <p:sp>
        <p:nvSpPr>
          <p:cNvPr id="12" name="ZoneTexte 11">
            <a:extLst>
              <a:ext uri="{FF2B5EF4-FFF2-40B4-BE49-F238E27FC236}">
                <a16:creationId xmlns:a16="http://schemas.microsoft.com/office/drawing/2014/main" id="{D08ECEF8-6FE3-407E-B072-ED6BB13426E8}"/>
              </a:ext>
            </a:extLst>
          </p:cNvPr>
          <p:cNvSpPr txBox="1"/>
          <p:nvPr/>
        </p:nvSpPr>
        <p:spPr>
          <a:xfrm>
            <a:off x="281024" y="4268408"/>
            <a:ext cx="109981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JANVIER</a:t>
            </a:r>
            <a:endParaRPr kumimoji="0" lang="fr-FR" sz="2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13" name="Rectangle 12">
            <a:extLst>
              <a:ext uri="{FF2B5EF4-FFF2-40B4-BE49-F238E27FC236}">
                <a16:creationId xmlns:a16="http://schemas.microsoft.com/office/drawing/2014/main" id="{E13A2D1B-1EA4-408B-85AF-C5853C058301}"/>
              </a:ext>
            </a:extLst>
          </p:cNvPr>
          <p:cNvSpPr/>
          <p:nvPr/>
        </p:nvSpPr>
        <p:spPr>
          <a:xfrm>
            <a:off x="1469583" y="3969259"/>
            <a:ext cx="7300972" cy="1015663"/>
          </a:xfrm>
          <a:prstGeom prst="rect">
            <a:avLst/>
          </a:prstGeom>
        </p:spPr>
        <p:txBody>
          <a:bodyPr wrap="square">
            <a:spAutoFit/>
          </a:bodyPr>
          <a:lstStyle/>
          <a:p>
            <a:r>
              <a:rPr lang="fr-FR" sz="2000" b="1" dirty="0">
                <a:solidFill>
                  <a:schemeClr val="accent1">
                    <a:lumMod val="75000"/>
                  </a:schemeClr>
                </a:solidFill>
                <a:latin typeface="Arial" panose="020B0604020202020204" pitchFamily="34" charset="0"/>
                <a:cs typeface="Arial" panose="020B0604020202020204" pitchFamily="34" charset="0"/>
              </a:rPr>
              <a:t>Le Centre médical a ouvert ses portes lundi 3 janvier 2022.</a:t>
            </a:r>
          </a:p>
          <a:p>
            <a:r>
              <a:rPr lang="fr-FR" sz="2000" b="1" dirty="0">
                <a:solidFill>
                  <a:schemeClr val="accent1">
                    <a:lumMod val="75000"/>
                  </a:schemeClr>
                </a:solidFill>
                <a:latin typeface="Arial" panose="020B0604020202020204" pitchFamily="34" charset="0"/>
                <a:cs typeface="Arial" panose="020B0604020202020204" pitchFamily="34" charset="0"/>
              </a:rPr>
              <a:t>Les praticiens ont donc commencé leurs consultations. Retours positifs des professionnels et des patients. </a:t>
            </a:r>
          </a:p>
        </p:txBody>
      </p:sp>
      <p:sp>
        <p:nvSpPr>
          <p:cNvPr id="14" name="Espace réservé du numéro de diapositive 13">
            <a:extLst>
              <a:ext uri="{FF2B5EF4-FFF2-40B4-BE49-F238E27FC236}">
                <a16:creationId xmlns:a16="http://schemas.microsoft.com/office/drawing/2014/main" id="{9D42957F-250D-41CE-AE72-74C5FEDE22F1}"/>
              </a:ext>
            </a:extLst>
          </p:cNvPr>
          <p:cNvSpPr>
            <a:spLocks noGrp="1"/>
          </p:cNvSpPr>
          <p:nvPr>
            <p:ph type="sldNum" sz="quarter" idx="2"/>
          </p:nvPr>
        </p:nvSpPr>
        <p:spPr/>
        <p:txBody>
          <a:bodyPr/>
          <a:lstStyle/>
          <a:p>
            <a:fld id="{86CB4B4D-7CA3-9044-876B-883B54F8677D}" type="slidenum">
              <a:rPr lang="fr-FR" smtClean="0"/>
              <a:t>9</a:t>
            </a:fld>
            <a:endParaRPr lang="fr-FR"/>
          </a:p>
        </p:txBody>
      </p:sp>
      <p:sp>
        <p:nvSpPr>
          <p:cNvPr id="16" name="Rectangle 4"/>
          <p:cNvSpPr/>
          <p:nvPr/>
        </p:nvSpPr>
        <p:spPr>
          <a:xfrm>
            <a:off x="281024" y="137972"/>
            <a:ext cx="963267"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17" name="Rectangle 16"/>
          <p:cNvSpPr/>
          <p:nvPr/>
        </p:nvSpPr>
        <p:spPr>
          <a:xfrm>
            <a:off x="281024" y="137972"/>
            <a:ext cx="2377119" cy="369332"/>
          </a:xfrm>
          <a:prstGeom prst="rect">
            <a:avLst/>
          </a:prstGeom>
        </p:spPr>
        <p:txBody>
          <a:bodyPr wrap="square">
            <a:spAutoFit/>
          </a:bodyPr>
          <a:lstStyle/>
          <a:p>
            <a:r>
              <a:rPr lang="fr-FR" b="1" dirty="0">
                <a:solidFill>
                  <a:schemeClr val="bg1"/>
                </a:solidFill>
                <a:latin typeface="Arial"/>
                <a:ea typeface="Arial"/>
                <a:cs typeface="Arial"/>
                <a:sym typeface="Arial"/>
              </a:rPr>
              <a:t>SANTÉ</a:t>
            </a:r>
            <a:endParaRPr lang="fr-FR" dirty="0">
              <a:solidFill>
                <a:schemeClr val="bg1"/>
              </a:solidFill>
            </a:endParaRPr>
          </a:p>
        </p:txBody>
      </p:sp>
      <p:sp>
        <p:nvSpPr>
          <p:cNvPr id="3" name="Rectangle 2"/>
          <p:cNvSpPr/>
          <p:nvPr/>
        </p:nvSpPr>
        <p:spPr>
          <a:xfrm>
            <a:off x="271563" y="590168"/>
            <a:ext cx="9158187" cy="646331"/>
          </a:xfrm>
          <a:prstGeom prst="rect">
            <a:avLst/>
          </a:prstGeom>
        </p:spPr>
        <p:txBody>
          <a:bodyPr wrap="square">
            <a:spAutoFit/>
          </a:bodyPr>
          <a:lstStyle/>
          <a:p>
            <a:pPr defTabSz="342900" hangingPunct="1">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Présentation du centre médical</a:t>
            </a:r>
          </a:p>
        </p:txBody>
      </p:sp>
      <p:sp>
        <p:nvSpPr>
          <p:cNvPr id="18"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15425" r="173" b="260"/>
          <a:stretch/>
        </p:blipFill>
        <p:spPr>
          <a:xfrm rot="16200000">
            <a:off x="6250805" y="1675722"/>
            <a:ext cx="2271934" cy="1777909"/>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391" y="1434167"/>
            <a:ext cx="3397429" cy="2264952"/>
          </a:xfrm>
          <a:prstGeom prst="rect">
            <a:avLst/>
          </a:prstGeom>
        </p:spPr>
      </p:pic>
      <p:pic>
        <p:nvPicPr>
          <p:cNvPr id="20" name="Image 19"/>
          <p:cNvPicPr>
            <a:picLocks noChangeAspect="1"/>
          </p:cNvPicPr>
          <p:nvPr/>
        </p:nvPicPr>
        <p:blipFill rotWithShape="1">
          <a:blip r:embed="rId5" cstate="print">
            <a:extLst>
              <a:ext uri="{28A0092B-C50C-407E-A947-70E740481C1C}">
                <a14:useLocalDpi xmlns:a14="http://schemas.microsoft.com/office/drawing/2010/main" val="0"/>
              </a:ext>
            </a:extLst>
          </a:blip>
          <a:srcRect l="12548" t="812" r="2091" b="-519"/>
          <a:stretch/>
        </p:blipFill>
        <p:spPr>
          <a:xfrm rot="16200000">
            <a:off x="279507" y="1594980"/>
            <a:ext cx="2265925" cy="1939385"/>
          </a:xfrm>
          <a:prstGeom prst="rect">
            <a:avLst/>
          </a:prstGeom>
        </p:spPr>
      </p:pic>
      <p:sp>
        <p:nvSpPr>
          <p:cNvPr id="19"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Fermettes – Amandiers / Colombier</a:t>
            </a:r>
            <a:endParaRPr lang="fr-FR" dirty="0"/>
          </a:p>
        </p:txBody>
      </p:sp>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A5EC8C06451844AD02BF5BEB1B8B46" ma:contentTypeVersion="2" ma:contentTypeDescription="Create a new document." ma:contentTypeScope="" ma:versionID="367d83599b6ca7b4e1b7762912ca6e46">
  <xsd:schema xmlns:xsd="http://www.w3.org/2001/XMLSchema" xmlns:xs="http://www.w3.org/2001/XMLSchema" xmlns:p="http://schemas.microsoft.com/office/2006/metadata/properties" xmlns:ns2="acd478b3-0d96-4d27-a8b1-c5ea3728fb87" targetNamespace="http://schemas.microsoft.com/office/2006/metadata/properties" ma:root="true" ma:fieldsID="0431ece7a24be158de8b97fbd2a291c7" ns2:_="">
    <xsd:import namespace="acd478b3-0d96-4d27-a8b1-c5ea3728fb8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d478b3-0d96-4d27-a8b1-c5ea3728fb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3491C9-5ED9-4AF1-814B-213B14873298}">
  <ds:schemaRefs>
    <ds:schemaRef ds:uri="http://schemas.microsoft.com/office/2006/documentManagement/types"/>
    <ds:schemaRef ds:uri="acd478b3-0d96-4d27-a8b1-c5ea3728fb87"/>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EA68BE6-FE32-463E-9876-BE632D98990C}">
  <ds:schemaRefs>
    <ds:schemaRef ds:uri="http://schemas.microsoft.com/sharepoint/v3/contenttype/forms"/>
  </ds:schemaRefs>
</ds:datastoreItem>
</file>

<file path=customXml/itemProps3.xml><?xml version="1.0" encoding="utf-8"?>
<ds:datastoreItem xmlns:ds="http://schemas.openxmlformats.org/officeDocument/2006/customXml" ds:itemID="{D8B5A81F-B051-4AA5-8E53-F70E43DEF1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d478b3-0d96-4d27-a8b1-c5ea3728fb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9735</TotalTime>
  <Words>1739</Words>
  <Application>Microsoft Office PowerPoint</Application>
  <PresentationFormat>Affichage à l'écran (4:3)</PresentationFormat>
  <Paragraphs>360</Paragraphs>
  <Slides>39</Slides>
  <Notes>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39</vt:i4>
      </vt:variant>
    </vt:vector>
  </HeadingPairs>
  <TitlesOfParts>
    <vt:vector size="43" baseType="lpstr">
      <vt:lpstr>Arial</vt:lpstr>
      <vt:lpstr>Calibri</vt:lpstr>
      <vt:lpstr>Times New Roman</vt:lpstr>
      <vt:lpstr>Thème Office</vt:lpstr>
      <vt:lpstr>COMITÉ DES QUARTIERS Fermettes – Amandiers Colombier</vt:lpstr>
      <vt:lpstr>Présentation PowerPoint</vt:lpstr>
      <vt:lpstr>ORDRE DU JOUR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Concours des Villes et Villages Fleuris</vt:lpstr>
      <vt:lpstr>Concours des Villes et Villages Fleuris</vt:lpstr>
      <vt:lpstr>Ramassage citoyen</vt:lpstr>
      <vt:lpstr>Non aux nuisances aériennes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Sandrine Bollé</dc:creator>
  <cp:lastModifiedBy>Sandrine Bollé</cp:lastModifiedBy>
  <cp:revision>616</cp:revision>
  <cp:lastPrinted>2022-03-21T14:20:26Z</cp:lastPrinted>
  <dcterms:modified xsi:type="dcterms:W3CDTF">2022-03-21T14:41:08Z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0x01010041A5EC8C06451844AD02BF5BEB1B8B46</vt:lpwstr>
  </property>
</Properties>
</file>